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2E1_33B57A72.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37E_28D5C0E1.xml" ContentType="application/vnd.ms-powerpoint.comments+xml"/>
  <Override PartName="/ppt/comments/modernComment_37F_B34246CD.xml" ContentType="application/vnd.ms-powerpoint.comments+xml"/>
  <Override PartName="/ppt/comments/modernComment_380_D566ED38.xml" ContentType="application/vnd.ms-powerpoint.comments+xml"/>
  <Override PartName="/ppt/notesSlides/notesSlide5.xml" ContentType="application/vnd.openxmlformats-officedocument.presentationml.notesSlide+xml"/>
  <Override PartName="/ppt/comments/modernComment_34C_E6260D75.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5"/>
  </p:notesMasterIdLst>
  <p:sldIdLst>
    <p:sldId id="498" r:id="rId5"/>
    <p:sldId id="730" r:id="rId6"/>
    <p:sldId id="737" r:id="rId7"/>
    <p:sldId id="865" r:id="rId8"/>
    <p:sldId id="690" r:id="rId9"/>
    <p:sldId id="733" r:id="rId10"/>
    <p:sldId id="897" r:id="rId11"/>
    <p:sldId id="756" r:id="rId12"/>
    <p:sldId id="709" r:id="rId13"/>
    <p:sldId id="755" r:id="rId14"/>
    <p:sldId id="894" r:id="rId15"/>
    <p:sldId id="895" r:id="rId16"/>
    <p:sldId id="896" r:id="rId17"/>
    <p:sldId id="764" r:id="rId18"/>
    <p:sldId id="689" r:id="rId19"/>
    <p:sldId id="796" r:id="rId20"/>
    <p:sldId id="889" r:id="rId21"/>
    <p:sldId id="828" r:id="rId22"/>
    <p:sldId id="844" r:id="rId23"/>
    <p:sldId id="866" r:id="rId24"/>
    <p:sldId id="852" r:id="rId25"/>
    <p:sldId id="795" r:id="rId26"/>
    <p:sldId id="890" r:id="rId27"/>
    <p:sldId id="827" r:id="rId28"/>
    <p:sldId id="843" r:id="rId29"/>
    <p:sldId id="888" r:id="rId30"/>
    <p:sldId id="851" r:id="rId31"/>
    <p:sldId id="797" r:id="rId32"/>
    <p:sldId id="819" r:id="rId33"/>
    <p:sldId id="867" r:id="rId34"/>
    <p:sldId id="834" r:id="rId35"/>
    <p:sldId id="898" r:id="rId36"/>
    <p:sldId id="853" r:id="rId37"/>
    <p:sldId id="868" r:id="rId38"/>
    <p:sldId id="870" r:id="rId39"/>
    <p:sldId id="871" r:id="rId40"/>
    <p:sldId id="873" r:id="rId41"/>
    <p:sldId id="803" r:id="rId42"/>
    <p:sldId id="822" r:id="rId43"/>
    <p:sldId id="837" r:id="rId44"/>
    <p:sldId id="874" r:id="rId45"/>
    <p:sldId id="859" r:id="rId46"/>
    <p:sldId id="798" r:id="rId47"/>
    <p:sldId id="845" r:id="rId48"/>
    <p:sldId id="829" r:id="rId49"/>
    <p:sldId id="854" r:id="rId50"/>
    <p:sldId id="799" r:id="rId51"/>
    <p:sldId id="810" r:id="rId52"/>
    <p:sldId id="820" r:id="rId53"/>
    <p:sldId id="835" r:id="rId54"/>
    <p:sldId id="855" r:id="rId55"/>
    <p:sldId id="875" r:id="rId56"/>
    <p:sldId id="876" r:id="rId57"/>
    <p:sldId id="877" r:id="rId58"/>
    <p:sldId id="878" r:id="rId59"/>
    <p:sldId id="879" r:id="rId60"/>
    <p:sldId id="802" r:id="rId61"/>
    <p:sldId id="811" r:id="rId62"/>
    <p:sldId id="831" r:id="rId63"/>
    <p:sldId id="847" r:id="rId64"/>
    <p:sldId id="858" r:id="rId65"/>
    <p:sldId id="800" r:id="rId66"/>
    <p:sldId id="821" r:id="rId67"/>
    <p:sldId id="836" r:id="rId68"/>
    <p:sldId id="856" r:id="rId69"/>
    <p:sldId id="880" r:id="rId70"/>
    <p:sldId id="893" r:id="rId71"/>
    <p:sldId id="881" r:id="rId72"/>
    <p:sldId id="882" r:id="rId73"/>
    <p:sldId id="883" r:id="rId74"/>
    <p:sldId id="808" r:id="rId75"/>
    <p:sldId id="891" r:id="rId76"/>
    <p:sldId id="848" r:id="rId77"/>
    <p:sldId id="832" r:id="rId78"/>
    <p:sldId id="864" r:id="rId79"/>
    <p:sldId id="884" r:id="rId80"/>
    <p:sldId id="885" r:id="rId81"/>
    <p:sldId id="886" r:id="rId82"/>
    <p:sldId id="887" r:id="rId83"/>
    <p:sldId id="657"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D09E217-E9C2-D2FD-E17B-747835948D0B}" name="Pradeepa P" initials="PP" userId="S::pparameshvaran@tonikbank.com::ba3c13e9-ce31-4e98-8655-9daa7e0bceff" providerId="AD"/>
  <p188:author id="{CA7CEBD3-1B30-E62A-01CE-F2917BC9FE65}" name="Biswa" initials="Bi" userId="S::bbanik@tonikbank.com::26f52a98-3216-49f8-95c0-92c9bbdc30ba" providerId="AD"/>
  <p188:author id="{17B9EFE6-524A-B062-0308-A70E96D54956}" name="Bhuvanesh" initials="" userId="S::bsivakumar@tonikbank.com::4650cd39-8dbb-4c0f-8fda-594efc81948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5D9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0474ED-63B7-4A57-ACEE-629C84FA3240}" v="414" dt="2025-09-08T09:33:02.8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5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6/11/relationships/changesInfo" Target="changesInfos/changesInfo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8/10/relationships/authors" Target="author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deepa P" userId="S::pparameshvaran@tonikbank.com::ba3c13e9-ce31-4e98-8655-9daa7e0bceff" providerId="AD" clId="Web-{255F4BE1-B01B-8C7E-DBDC-CC3564F6E709}"/>
    <pc:docChg chg="modSld">
      <pc:chgData name="Pradeepa P" userId="S::pparameshvaran@tonikbank.com::ba3c13e9-ce31-4e98-8655-9daa7e0bceff" providerId="AD" clId="Web-{255F4BE1-B01B-8C7E-DBDC-CC3564F6E709}" dt="2025-09-05T09:48:19.904" v="1"/>
      <pc:docMkLst>
        <pc:docMk/>
      </pc:docMkLst>
      <pc:sldChg chg="addSp delSp modSp">
        <pc:chgData name="Pradeepa P" userId="S::pparameshvaran@tonikbank.com::ba3c13e9-ce31-4e98-8655-9daa7e0bceff" providerId="AD" clId="Web-{255F4BE1-B01B-8C7E-DBDC-CC3564F6E709}" dt="2025-09-05T09:48:19.904" v="1"/>
        <pc:sldMkLst>
          <pc:docMk/>
          <pc:sldMk cId="2436796189" sldId="897"/>
        </pc:sldMkLst>
      </pc:sldChg>
    </pc:docChg>
  </pc:docChgLst>
  <pc:docChgLst>
    <pc:chgData name="Pradeepa P" userId="S::pparameshvaran@tonikbank.com::ba3c13e9-ce31-4e98-8655-9daa7e0bceff" providerId="AD" clId="Web-{CF113C30-DD6B-1F22-7C87-891F5C91C09B}"/>
    <pc:docChg chg="modSld">
      <pc:chgData name="Pradeepa P" userId="S::pparameshvaran@tonikbank.com::ba3c13e9-ce31-4e98-8655-9daa7e0bceff" providerId="AD" clId="Web-{CF113C30-DD6B-1F22-7C87-891F5C91C09B}" dt="2025-09-05T09:59:51.902" v="326" actId="1076"/>
      <pc:docMkLst>
        <pc:docMk/>
      </pc:docMkLst>
      <pc:sldChg chg="modSp">
        <pc:chgData name="Pradeepa P" userId="S::pparameshvaran@tonikbank.com::ba3c13e9-ce31-4e98-8655-9daa7e0bceff" providerId="AD" clId="Web-{CF113C30-DD6B-1F22-7C87-891F5C91C09B}" dt="2025-09-05T09:59:35.698" v="325"/>
        <pc:sldMkLst>
          <pc:docMk/>
          <pc:sldMk cId="447283173" sldId="755"/>
        </pc:sldMkLst>
        <pc:graphicFrameChg chg="mod modGraphic">
          <ac:chgData name="Pradeepa P" userId="S::pparameshvaran@tonikbank.com::ba3c13e9-ce31-4e98-8655-9daa7e0bceff" providerId="AD" clId="Web-{CF113C30-DD6B-1F22-7C87-891F5C91C09B}" dt="2025-09-05T09:59:35.698" v="325"/>
          <ac:graphicFrameMkLst>
            <pc:docMk/>
            <pc:sldMk cId="447283173" sldId="755"/>
            <ac:graphicFrameMk id="3" creationId="{E3C70AB6-8238-83AE-CA3C-749737BC3990}"/>
          </ac:graphicFrameMkLst>
        </pc:graphicFrameChg>
      </pc:sldChg>
      <pc:sldChg chg="modSp">
        <pc:chgData name="Pradeepa P" userId="S::pparameshvaran@tonikbank.com::ba3c13e9-ce31-4e98-8655-9daa7e0bceff" providerId="AD" clId="Web-{CF113C30-DD6B-1F22-7C87-891F5C91C09B}" dt="2025-09-05T09:59:51.902" v="326" actId="1076"/>
        <pc:sldMkLst>
          <pc:docMk/>
          <pc:sldMk cId="3861253493" sldId="844"/>
        </pc:sldMkLst>
        <pc:spChg chg="mod">
          <ac:chgData name="Pradeepa P" userId="S::pparameshvaran@tonikbank.com::ba3c13e9-ce31-4e98-8655-9daa7e0bceff" providerId="AD" clId="Web-{CF113C30-DD6B-1F22-7C87-891F5C91C09B}" dt="2025-09-05T09:59:51.902" v="326" actId="1076"/>
          <ac:spMkLst>
            <pc:docMk/>
            <pc:sldMk cId="3861253493" sldId="844"/>
            <ac:spMk id="3" creationId="{3072A98B-30A6-93BE-58AF-9DA05A93B5C4}"/>
          </ac:spMkLst>
        </pc:spChg>
      </pc:sldChg>
    </pc:docChg>
  </pc:docChgLst>
  <pc:docChgLst>
    <pc:chgData name="Guest User" userId="S::urn:spo:tenantanon#2fe6762b-2c15-4a41-9779-d487e594fbaf::" providerId="AD" clId="Web-{A22AC1C4-D9C3-11DE-F13F-B56F85B1E2B0}"/>
    <pc:docChg chg="modSld">
      <pc:chgData name="Guest User" userId="S::urn:spo:tenantanon#2fe6762b-2c15-4a41-9779-d487e594fbaf::" providerId="AD" clId="Web-{A22AC1C4-D9C3-11DE-F13F-B56F85B1E2B0}" dt="2025-09-06T08:31:18.672" v="15" actId="14100"/>
      <pc:docMkLst>
        <pc:docMk/>
      </pc:docMkLst>
      <pc:sldChg chg="modSp">
        <pc:chgData name="Guest User" userId="S::urn:spo:tenantanon#2fe6762b-2c15-4a41-9779-d487e594fbaf::" providerId="AD" clId="Web-{A22AC1C4-D9C3-11DE-F13F-B56F85B1E2B0}" dt="2025-09-06T08:31:11.968" v="14" actId="14100"/>
        <pc:sldMkLst>
          <pc:docMk/>
          <pc:sldMk cId="3289651907" sldId="827"/>
        </pc:sldMkLst>
        <pc:spChg chg="mod">
          <ac:chgData name="Guest User" userId="S::urn:spo:tenantanon#2fe6762b-2c15-4a41-9779-d487e594fbaf::" providerId="AD" clId="Web-{A22AC1C4-D9C3-11DE-F13F-B56F85B1E2B0}" dt="2025-09-06T08:31:11.968" v="14" actId="14100"/>
          <ac:spMkLst>
            <pc:docMk/>
            <pc:sldMk cId="3289651907" sldId="827"/>
            <ac:spMk id="3" creationId="{E84CB4C9-DA22-6211-4CC8-EB7043A953E5}"/>
          </ac:spMkLst>
        </pc:spChg>
      </pc:sldChg>
      <pc:sldChg chg="modSp">
        <pc:chgData name="Guest User" userId="S::urn:spo:tenantanon#2fe6762b-2c15-4a41-9779-d487e594fbaf::" providerId="AD" clId="Web-{A22AC1C4-D9C3-11DE-F13F-B56F85B1E2B0}" dt="2025-09-06T08:31:02.046" v="13" actId="14100"/>
        <pc:sldMkLst>
          <pc:docMk/>
          <pc:sldMk cId="3861253493" sldId="844"/>
        </pc:sldMkLst>
        <pc:spChg chg="mod">
          <ac:chgData name="Guest User" userId="S::urn:spo:tenantanon#2fe6762b-2c15-4a41-9779-d487e594fbaf::" providerId="AD" clId="Web-{A22AC1C4-D9C3-11DE-F13F-B56F85B1E2B0}" dt="2025-09-06T08:31:02.046" v="13" actId="14100"/>
          <ac:spMkLst>
            <pc:docMk/>
            <pc:sldMk cId="3861253493" sldId="844"/>
            <ac:spMk id="3" creationId="{3072A98B-30A6-93BE-58AF-9DA05A93B5C4}"/>
          </ac:spMkLst>
        </pc:spChg>
      </pc:sldChg>
      <pc:sldChg chg="modSp">
        <pc:chgData name="Guest User" userId="S::urn:spo:tenantanon#2fe6762b-2c15-4a41-9779-d487e594fbaf::" providerId="AD" clId="Web-{A22AC1C4-D9C3-11DE-F13F-B56F85B1E2B0}" dt="2025-09-06T08:31:18.672" v="15" actId="14100"/>
        <pc:sldMkLst>
          <pc:docMk/>
          <pc:sldMk cId="3850181343" sldId="888"/>
        </pc:sldMkLst>
        <pc:spChg chg="mod">
          <ac:chgData name="Guest User" userId="S::urn:spo:tenantanon#2fe6762b-2c15-4a41-9779-d487e594fbaf::" providerId="AD" clId="Web-{A22AC1C4-D9C3-11DE-F13F-B56F85B1E2B0}" dt="2025-09-06T08:31:18.672" v="15" actId="14100"/>
          <ac:spMkLst>
            <pc:docMk/>
            <pc:sldMk cId="3850181343" sldId="888"/>
            <ac:spMk id="3" creationId="{79E04B33-06D4-222C-CA7B-81CE08203EF8}"/>
          </ac:spMkLst>
        </pc:spChg>
      </pc:sldChg>
      <pc:sldChg chg="modSp">
        <pc:chgData name="Guest User" userId="S::urn:spo:tenantanon#2fe6762b-2c15-4a41-9779-d487e594fbaf::" providerId="AD" clId="Web-{A22AC1C4-D9C3-11DE-F13F-B56F85B1E2B0}" dt="2025-09-06T08:30:34.483" v="5" actId="20577"/>
        <pc:sldMkLst>
          <pc:docMk/>
          <pc:sldMk cId="685097185" sldId="894"/>
        </pc:sldMkLst>
        <pc:spChg chg="mod">
          <ac:chgData name="Guest User" userId="S::urn:spo:tenantanon#2fe6762b-2c15-4a41-9779-d487e594fbaf::" providerId="AD" clId="Web-{A22AC1C4-D9C3-11DE-F13F-B56F85B1E2B0}" dt="2025-09-06T08:30:34.483" v="5" actId="20577"/>
          <ac:spMkLst>
            <pc:docMk/>
            <pc:sldMk cId="685097185" sldId="894"/>
            <ac:spMk id="2" creationId="{1926E40A-5487-6F19-3E42-8F0CA86DE43D}"/>
          </ac:spMkLst>
        </pc:spChg>
      </pc:sldChg>
      <pc:sldChg chg="modSp">
        <pc:chgData name="Guest User" userId="S::urn:spo:tenantanon#2fe6762b-2c15-4a41-9779-d487e594fbaf::" providerId="AD" clId="Web-{A22AC1C4-D9C3-11DE-F13F-B56F85B1E2B0}" dt="2025-09-06T08:30:39.592" v="7" actId="20577"/>
        <pc:sldMkLst>
          <pc:docMk/>
          <pc:sldMk cId="3007465165" sldId="895"/>
        </pc:sldMkLst>
        <pc:spChg chg="mod">
          <ac:chgData name="Guest User" userId="S::urn:spo:tenantanon#2fe6762b-2c15-4a41-9779-d487e594fbaf::" providerId="AD" clId="Web-{A22AC1C4-D9C3-11DE-F13F-B56F85B1E2B0}" dt="2025-09-06T08:30:39.592" v="7" actId="20577"/>
          <ac:spMkLst>
            <pc:docMk/>
            <pc:sldMk cId="3007465165" sldId="895"/>
            <ac:spMk id="2" creationId="{2765B014-60E9-48B1-18EA-67B637E35A0A}"/>
          </ac:spMkLst>
        </pc:spChg>
      </pc:sldChg>
      <pc:sldChg chg="modSp">
        <pc:chgData name="Guest User" userId="S::urn:spo:tenantanon#2fe6762b-2c15-4a41-9779-d487e594fbaf::" providerId="AD" clId="Web-{A22AC1C4-D9C3-11DE-F13F-B56F85B1E2B0}" dt="2025-09-06T08:30:46.155" v="9" actId="20577"/>
        <pc:sldMkLst>
          <pc:docMk/>
          <pc:sldMk cId="3580292408" sldId="896"/>
        </pc:sldMkLst>
        <pc:spChg chg="mod">
          <ac:chgData name="Guest User" userId="S::urn:spo:tenantanon#2fe6762b-2c15-4a41-9779-d487e594fbaf::" providerId="AD" clId="Web-{A22AC1C4-D9C3-11DE-F13F-B56F85B1E2B0}" dt="2025-09-06T08:30:46.155" v="9" actId="20577"/>
          <ac:spMkLst>
            <pc:docMk/>
            <pc:sldMk cId="3580292408" sldId="896"/>
            <ac:spMk id="2" creationId="{0BD06DE4-BE34-B7D1-9B25-30DCAA40C19E}"/>
          </ac:spMkLst>
        </pc:spChg>
      </pc:sldChg>
    </pc:docChg>
  </pc:docChgLst>
  <pc:docChgLst>
    <pc:chgData name="Pradeepa P" userId="ba3c13e9-ce31-4e98-8655-9daa7e0bceff" providerId="ADAL" clId="{990474ED-63B7-4A57-ACEE-629C84FA3240}"/>
    <pc:docChg chg="undo custSel addSld delSld modSld sldOrd">
      <pc:chgData name="Pradeepa P" userId="ba3c13e9-ce31-4e98-8655-9daa7e0bceff" providerId="ADAL" clId="{990474ED-63B7-4A57-ACEE-629C84FA3240}" dt="2025-09-08T09:33:02.826" v="1168" actId="20577"/>
      <pc:docMkLst>
        <pc:docMk/>
      </pc:docMkLst>
      <pc:sldChg chg="addSp delSp modSp mod">
        <pc:chgData name="Pradeepa P" userId="ba3c13e9-ce31-4e98-8655-9daa7e0bceff" providerId="ADAL" clId="{990474ED-63B7-4A57-ACEE-629C84FA3240}" dt="2025-09-05T09:34:41.714" v="762" actId="14100"/>
        <pc:sldMkLst>
          <pc:docMk/>
          <pc:sldMk cId="867531378" sldId="737"/>
        </pc:sldMkLst>
        <pc:graphicFrameChg chg="add mod">
          <ac:chgData name="Pradeepa P" userId="ba3c13e9-ce31-4e98-8655-9daa7e0bceff" providerId="ADAL" clId="{990474ED-63B7-4A57-ACEE-629C84FA3240}" dt="2025-09-05T09:34:35.823" v="760"/>
          <ac:graphicFrameMkLst>
            <pc:docMk/>
            <pc:sldMk cId="867531378" sldId="737"/>
            <ac:graphicFrameMk id="5" creationId="{0DCDAFC3-E8CF-28E7-6DB0-EF34102A59B5}"/>
          </ac:graphicFrameMkLst>
        </pc:graphicFrameChg>
        <pc:picChg chg="mod">
          <ac:chgData name="Pradeepa P" userId="ba3c13e9-ce31-4e98-8655-9daa7e0bceff" providerId="ADAL" clId="{990474ED-63B7-4A57-ACEE-629C84FA3240}" dt="2025-09-05T09:34:41.714" v="762" actId="14100"/>
          <ac:picMkLst>
            <pc:docMk/>
            <pc:sldMk cId="867531378" sldId="737"/>
            <ac:picMk id="2" creationId="{284C7E8B-53E3-17CB-8010-F61774468CEB}"/>
          </ac:picMkLst>
        </pc:picChg>
      </pc:sldChg>
      <pc:sldChg chg="modSp mod">
        <pc:chgData name="Pradeepa P" userId="ba3c13e9-ce31-4e98-8655-9daa7e0bceff" providerId="ADAL" clId="{990474ED-63B7-4A57-ACEE-629C84FA3240}" dt="2025-09-05T12:25:25.899" v="1106" actId="207"/>
        <pc:sldMkLst>
          <pc:docMk/>
          <pc:sldMk cId="447283173" sldId="755"/>
        </pc:sldMkLst>
        <pc:graphicFrameChg chg="modGraphic">
          <ac:chgData name="Pradeepa P" userId="ba3c13e9-ce31-4e98-8655-9daa7e0bceff" providerId="ADAL" clId="{990474ED-63B7-4A57-ACEE-629C84FA3240}" dt="2025-09-05T12:25:25.899" v="1106" actId="207"/>
          <ac:graphicFrameMkLst>
            <pc:docMk/>
            <pc:sldMk cId="447283173" sldId="755"/>
            <ac:graphicFrameMk id="3" creationId="{E3C70AB6-8238-83AE-CA3C-749737BC3990}"/>
          </ac:graphicFrameMkLst>
        </pc:graphicFrameChg>
      </pc:sldChg>
      <pc:sldChg chg="modSp mod">
        <pc:chgData name="Pradeepa P" userId="ba3c13e9-ce31-4e98-8655-9daa7e0bceff" providerId="ADAL" clId="{990474ED-63B7-4A57-ACEE-629C84FA3240}" dt="2025-08-25T09:38:23.123" v="748" actId="404"/>
        <pc:sldMkLst>
          <pc:docMk/>
          <pc:sldMk cId="1621722521" sldId="795"/>
        </pc:sldMkLst>
        <pc:spChg chg="mod">
          <ac:chgData name="Pradeepa P" userId="ba3c13e9-ce31-4e98-8655-9daa7e0bceff" providerId="ADAL" clId="{990474ED-63B7-4A57-ACEE-629C84FA3240}" dt="2025-08-25T09:38:23.123" v="748" actId="404"/>
          <ac:spMkLst>
            <pc:docMk/>
            <pc:sldMk cId="1621722521" sldId="795"/>
            <ac:spMk id="3" creationId="{EF7EE132-17BC-5A72-27DA-926C87BCF425}"/>
          </ac:spMkLst>
        </pc:spChg>
        <pc:spChg chg="mod">
          <ac:chgData name="Pradeepa P" userId="ba3c13e9-ce31-4e98-8655-9daa7e0bceff" providerId="ADAL" clId="{990474ED-63B7-4A57-ACEE-629C84FA3240}" dt="2025-08-25T08:29:41.235" v="478" actId="1076"/>
          <ac:spMkLst>
            <pc:docMk/>
            <pc:sldMk cId="1621722521" sldId="795"/>
            <ac:spMk id="4" creationId="{F0C1AF1D-4A61-21A5-1A52-BF57ACB025DC}"/>
          </ac:spMkLst>
        </pc:spChg>
      </pc:sldChg>
      <pc:sldChg chg="modSp mod">
        <pc:chgData name="Pradeepa P" userId="ba3c13e9-ce31-4e98-8655-9daa7e0bceff" providerId="ADAL" clId="{990474ED-63B7-4A57-ACEE-629C84FA3240}" dt="2025-08-25T08:29:10.266" v="476" actId="1076"/>
        <pc:sldMkLst>
          <pc:docMk/>
          <pc:sldMk cId="1199992420" sldId="796"/>
        </pc:sldMkLst>
        <pc:spChg chg="mod">
          <ac:chgData name="Pradeepa P" userId="ba3c13e9-ce31-4e98-8655-9daa7e0bceff" providerId="ADAL" clId="{990474ED-63B7-4A57-ACEE-629C84FA3240}" dt="2025-08-25T06:37:24.574" v="272" actId="20577"/>
          <ac:spMkLst>
            <pc:docMk/>
            <pc:sldMk cId="1199992420" sldId="796"/>
            <ac:spMk id="3" creationId="{3A4FC0CE-D3F5-AFCE-7F23-8626BE4D1D1D}"/>
          </ac:spMkLst>
        </pc:spChg>
        <pc:picChg chg="mod">
          <ac:chgData name="Pradeepa P" userId="ba3c13e9-ce31-4e98-8655-9daa7e0bceff" providerId="ADAL" clId="{990474ED-63B7-4A57-ACEE-629C84FA3240}" dt="2025-08-25T08:29:10.266" v="476" actId="1076"/>
          <ac:picMkLst>
            <pc:docMk/>
            <pc:sldMk cId="1199992420" sldId="796"/>
            <ac:picMk id="9" creationId="{520E1C48-3628-F587-C868-5624A0F5959F}"/>
          </ac:picMkLst>
        </pc:picChg>
      </pc:sldChg>
      <pc:sldChg chg="modSp mod">
        <pc:chgData name="Pradeepa P" userId="ba3c13e9-ce31-4e98-8655-9daa7e0bceff" providerId="ADAL" clId="{990474ED-63B7-4A57-ACEE-629C84FA3240}" dt="2025-08-25T09:06:07.779" v="598" actId="20577"/>
        <pc:sldMkLst>
          <pc:docMk/>
          <pc:sldMk cId="2346067150" sldId="797"/>
        </pc:sldMkLst>
        <pc:spChg chg="mod">
          <ac:chgData name="Pradeepa P" userId="ba3c13e9-ce31-4e98-8655-9daa7e0bceff" providerId="ADAL" clId="{990474ED-63B7-4A57-ACEE-629C84FA3240}" dt="2025-08-25T09:06:07.779" v="598" actId="20577"/>
          <ac:spMkLst>
            <pc:docMk/>
            <pc:sldMk cId="2346067150" sldId="797"/>
            <ac:spMk id="3" creationId="{9EF4E6A0-6ED4-9FAD-4546-5E0119AA9D08}"/>
          </ac:spMkLst>
        </pc:spChg>
      </pc:sldChg>
      <pc:sldChg chg="modSp mod">
        <pc:chgData name="Pradeepa P" userId="ba3c13e9-ce31-4e98-8655-9daa7e0bceff" providerId="ADAL" clId="{990474ED-63B7-4A57-ACEE-629C84FA3240}" dt="2025-08-25T06:58:05.675" v="306" actId="1076"/>
        <pc:sldMkLst>
          <pc:docMk/>
          <pc:sldMk cId="208028170" sldId="798"/>
        </pc:sldMkLst>
        <pc:picChg chg="mod">
          <ac:chgData name="Pradeepa P" userId="ba3c13e9-ce31-4e98-8655-9daa7e0bceff" providerId="ADAL" clId="{990474ED-63B7-4A57-ACEE-629C84FA3240}" dt="2025-08-25T06:58:05.675" v="306" actId="1076"/>
          <ac:picMkLst>
            <pc:docMk/>
            <pc:sldMk cId="208028170" sldId="798"/>
            <ac:picMk id="13" creationId="{C3B53156-146B-168B-166F-560C79BCACA1}"/>
          </ac:picMkLst>
        </pc:picChg>
      </pc:sldChg>
      <pc:sldChg chg="modSp mod">
        <pc:chgData name="Pradeepa P" userId="ba3c13e9-ce31-4e98-8655-9daa7e0bceff" providerId="ADAL" clId="{990474ED-63B7-4A57-ACEE-629C84FA3240}" dt="2025-08-25T09:35:30.814" v="720" actId="14100"/>
        <pc:sldMkLst>
          <pc:docMk/>
          <pc:sldMk cId="1483648004" sldId="800"/>
        </pc:sldMkLst>
        <pc:spChg chg="mod">
          <ac:chgData name="Pradeepa P" userId="ba3c13e9-ce31-4e98-8655-9daa7e0bceff" providerId="ADAL" clId="{990474ED-63B7-4A57-ACEE-629C84FA3240}" dt="2025-08-25T07:07:38.217" v="391" actId="20577"/>
          <ac:spMkLst>
            <pc:docMk/>
            <pc:sldMk cId="1483648004" sldId="800"/>
            <ac:spMk id="3" creationId="{89AD3285-179F-34FE-AF53-B2CF8939C5E4}"/>
          </ac:spMkLst>
        </pc:spChg>
        <pc:picChg chg="mod">
          <ac:chgData name="Pradeepa P" userId="ba3c13e9-ce31-4e98-8655-9daa7e0bceff" providerId="ADAL" clId="{990474ED-63B7-4A57-ACEE-629C84FA3240}" dt="2025-08-25T09:35:30.814" v="720" actId="14100"/>
          <ac:picMkLst>
            <pc:docMk/>
            <pc:sldMk cId="1483648004" sldId="800"/>
            <ac:picMk id="13" creationId="{1DB797AC-82E5-66FA-580C-7DFF6B4D32E7}"/>
          </ac:picMkLst>
        </pc:picChg>
      </pc:sldChg>
      <pc:sldChg chg="modSp mod">
        <pc:chgData name="Pradeepa P" userId="ba3c13e9-ce31-4e98-8655-9daa7e0bceff" providerId="ADAL" clId="{990474ED-63B7-4A57-ACEE-629C84FA3240}" dt="2025-08-25T09:36:04.667" v="730" actId="404"/>
        <pc:sldMkLst>
          <pc:docMk/>
          <pc:sldMk cId="649122774" sldId="802"/>
        </pc:sldMkLst>
        <pc:spChg chg="mod">
          <ac:chgData name="Pradeepa P" userId="ba3c13e9-ce31-4e98-8655-9daa7e0bceff" providerId="ADAL" clId="{990474ED-63B7-4A57-ACEE-629C84FA3240}" dt="2025-08-25T09:36:04.667" v="730" actId="404"/>
          <ac:spMkLst>
            <pc:docMk/>
            <pc:sldMk cId="649122774" sldId="802"/>
            <ac:spMk id="3" creationId="{ECADA5B2-AC2C-DB91-0038-0B55A4B644B9}"/>
          </ac:spMkLst>
        </pc:spChg>
        <pc:spChg chg="mod">
          <ac:chgData name="Pradeepa P" userId="ba3c13e9-ce31-4e98-8655-9daa7e0bceff" providerId="ADAL" clId="{990474ED-63B7-4A57-ACEE-629C84FA3240}" dt="2025-08-25T09:31:14.202" v="705" actId="1076"/>
          <ac:spMkLst>
            <pc:docMk/>
            <pc:sldMk cId="649122774" sldId="802"/>
            <ac:spMk id="4" creationId="{D7483DA9-356C-5A5D-C113-227AFD996F69}"/>
          </ac:spMkLst>
        </pc:spChg>
      </pc:sldChg>
      <pc:sldChg chg="modSp mod">
        <pc:chgData name="Pradeepa P" userId="ba3c13e9-ce31-4e98-8655-9daa7e0bceff" providerId="ADAL" clId="{990474ED-63B7-4A57-ACEE-629C84FA3240}" dt="2025-08-25T09:29:12.553" v="682" actId="20577"/>
        <pc:sldMkLst>
          <pc:docMk/>
          <pc:sldMk cId="3011417401" sldId="803"/>
        </pc:sldMkLst>
        <pc:spChg chg="mod">
          <ac:chgData name="Pradeepa P" userId="ba3c13e9-ce31-4e98-8655-9daa7e0bceff" providerId="ADAL" clId="{990474ED-63B7-4A57-ACEE-629C84FA3240}" dt="2025-08-25T09:29:12.553" v="682" actId="20577"/>
          <ac:spMkLst>
            <pc:docMk/>
            <pc:sldMk cId="3011417401" sldId="803"/>
            <ac:spMk id="3" creationId="{1CBD47AD-A12B-D63A-F28D-EAD0273D51D2}"/>
          </ac:spMkLst>
        </pc:spChg>
      </pc:sldChg>
      <pc:sldChg chg="modSp mod">
        <pc:chgData name="Pradeepa P" userId="ba3c13e9-ce31-4e98-8655-9daa7e0bceff" providerId="ADAL" clId="{990474ED-63B7-4A57-ACEE-629C84FA3240}" dt="2025-08-25T07:08:53.374" v="415" actId="20577"/>
        <pc:sldMkLst>
          <pc:docMk/>
          <pc:sldMk cId="2232371839" sldId="808"/>
        </pc:sldMkLst>
        <pc:spChg chg="mod">
          <ac:chgData name="Pradeepa P" userId="ba3c13e9-ce31-4e98-8655-9daa7e0bceff" providerId="ADAL" clId="{990474ED-63B7-4A57-ACEE-629C84FA3240}" dt="2025-08-25T07:08:53.374" v="415" actId="20577"/>
          <ac:spMkLst>
            <pc:docMk/>
            <pc:sldMk cId="2232371839" sldId="808"/>
            <ac:spMk id="3" creationId="{41BFFE33-D272-181A-FE49-14C3DF7401D3}"/>
          </ac:spMkLst>
        </pc:spChg>
      </pc:sldChg>
      <pc:sldChg chg="del">
        <pc:chgData name="Pradeepa P" userId="ba3c13e9-ce31-4e98-8655-9daa7e0bceff" providerId="ADAL" clId="{990474ED-63B7-4A57-ACEE-629C84FA3240}" dt="2025-08-25T09:06:02.836" v="596" actId="47"/>
        <pc:sldMkLst>
          <pc:docMk/>
          <pc:sldMk cId="3362115631" sldId="809"/>
        </pc:sldMkLst>
      </pc:sldChg>
      <pc:sldChg chg="addSp delSp modSp mod">
        <pc:chgData name="Pradeepa P" userId="ba3c13e9-ce31-4e98-8655-9daa7e0bceff" providerId="ADAL" clId="{990474ED-63B7-4A57-ACEE-629C84FA3240}" dt="2025-08-25T09:30:32.190" v="700"/>
        <pc:sldMkLst>
          <pc:docMk/>
          <pc:sldMk cId="1383361812" sldId="810"/>
        </pc:sldMkLst>
        <pc:spChg chg="mod">
          <ac:chgData name="Pradeepa P" userId="ba3c13e9-ce31-4e98-8655-9daa7e0bceff" providerId="ADAL" clId="{990474ED-63B7-4A57-ACEE-629C84FA3240}" dt="2025-08-25T09:30:32.190" v="700"/>
          <ac:spMkLst>
            <pc:docMk/>
            <pc:sldMk cId="1383361812" sldId="810"/>
            <ac:spMk id="2" creationId="{0CD78271-5F92-00E5-0EC7-4C7A72198164}"/>
          </ac:spMkLst>
        </pc:spChg>
        <pc:spChg chg="mod">
          <ac:chgData name="Pradeepa P" userId="ba3c13e9-ce31-4e98-8655-9daa7e0bceff" providerId="ADAL" clId="{990474ED-63B7-4A57-ACEE-629C84FA3240}" dt="2025-08-22T10:38:15.527" v="69"/>
          <ac:spMkLst>
            <pc:docMk/>
            <pc:sldMk cId="1383361812" sldId="810"/>
            <ac:spMk id="3" creationId="{7CD39B80-F10A-B1CD-E2D7-B42BC910AA2E}"/>
          </ac:spMkLst>
        </pc:spChg>
        <pc:spChg chg="mod">
          <ac:chgData name="Pradeepa P" userId="ba3c13e9-ce31-4e98-8655-9daa7e0bceff" providerId="ADAL" clId="{990474ED-63B7-4A57-ACEE-629C84FA3240}" dt="2025-08-25T09:23:09.063" v="637"/>
          <ac:spMkLst>
            <pc:docMk/>
            <pc:sldMk cId="1383361812" sldId="810"/>
            <ac:spMk id="6" creationId="{E376B5B8-85DF-75E1-9F09-5DA001EC82CC}"/>
          </ac:spMkLst>
        </pc:spChg>
        <pc:picChg chg="add mod">
          <ac:chgData name="Pradeepa P" userId="ba3c13e9-ce31-4e98-8655-9daa7e0bceff" providerId="ADAL" clId="{990474ED-63B7-4A57-ACEE-629C84FA3240}" dt="2025-08-22T10:37:24.649" v="64" actId="1076"/>
          <ac:picMkLst>
            <pc:docMk/>
            <pc:sldMk cId="1383361812" sldId="810"/>
            <ac:picMk id="11" creationId="{395BCABC-F04A-2DC0-A60D-9F767C04ACDC}"/>
          </ac:picMkLst>
        </pc:picChg>
        <pc:picChg chg="add mod">
          <ac:chgData name="Pradeepa P" userId="ba3c13e9-ce31-4e98-8655-9daa7e0bceff" providerId="ADAL" clId="{990474ED-63B7-4A57-ACEE-629C84FA3240}" dt="2025-08-22T10:37:59.413" v="68" actId="1076"/>
          <ac:picMkLst>
            <pc:docMk/>
            <pc:sldMk cId="1383361812" sldId="810"/>
            <ac:picMk id="13" creationId="{E3A845C7-7AFF-CC16-AEDA-51AC673EE924}"/>
          </ac:picMkLst>
        </pc:picChg>
      </pc:sldChg>
      <pc:sldChg chg="modSp mod ord">
        <pc:chgData name="Pradeepa P" userId="ba3c13e9-ce31-4e98-8655-9daa7e0bceff" providerId="ADAL" clId="{990474ED-63B7-4A57-ACEE-629C84FA3240}" dt="2025-08-25T09:35:58.790" v="729" actId="1076"/>
        <pc:sldMkLst>
          <pc:docMk/>
          <pc:sldMk cId="4179301006" sldId="811"/>
        </pc:sldMkLst>
        <pc:spChg chg="mod">
          <ac:chgData name="Pradeepa P" userId="ba3c13e9-ce31-4e98-8655-9daa7e0bceff" providerId="ADAL" clId="{990474ED-63B7-4A57-ACEE-629C84FA3240}" dt="2025-08-25T09:13:13.383" v="624" actId="404"/>
          <ac:spMkLst>
            <pc:docMk/>
            <pc:sldMk cId="4179301006" sldId="811"/>
            <ac:spMk id="2" creationId="{A52164D6-6168-C2EA-DE17-C3DF5460FD9D}"/>
          </ac:spMkLst>
        </pc:spChg>
        <pc:spChg chg="mod">
          <ac:chgData name="Pradeepa P" userId="ba3c13e9-ce31-4e98-8655-9daa7e0bceff" providerId="ADAL" clId="{990474ED-63B7-4A57-ACEE-629C84FA3240}" dt="2025-08-25T09:35:56.399" v="728" actId="1076"/>
          <ac:spMkLst>
            <pc:docMk/>
            <pc:sldMk cId="4179301006" sldId="811"/>
            <ac:spMk id="3" creationId="{94AAA772-52CF-E562-27DE-412356537B25}"/>
          </ac:spMkLst>
        </pc:spChg>
        <pc:spChg chg="mod">
          <ac:chgData name="Pradeepa P" userId="ba3c13e9-ce31-4e98-8655-9daa7e0bceff" providerId="ADAL" clId="{990474ED-63B7-4A57-ACEE-629C84FA3240}" dt="2025-08-25T09:35:58.790" v="729" actId="1076"/>
          <ac:spMkLst>
            <pc:docMk/>
            <pc:sldMk cId="4179301006" sldId="811"/>
            <ac:spMk id="6" creationId="{666BB102-8BA6-FE04-409C-0CA24CC52C96}"/>
          </ac:spMkLst>
        </pc:spChg>
        <pc:picChg chg="mod">
          <ac:chgData name="Pradeepa P" userId="ba3c13e9-ce31-4e98-8655-9daa7e0bceff" providerId="ADAL" clId="{990474ED-63B7-4A57-ACEE-629C84FA3240}" dt="2025-08-25T09:12:36.155" v="622" actId="14100"/>
          <ac:picMkLst>
            <pc:docMk/>
            <pc:sldMk cId="4179301006" sldId="811"/>
            <ac:picMk id="4" creationId="{8D756598-9657-0897-794E-D4AE3B3ED915}"/>
          </ac:picMkLst>
        </pc:picChg>
        <pc:picChg chg="mod">
          <ac:chgData name="Pradeepa P" userId="ba3c13e9-ce31-4e98-8655-9daa7e0bceff" providerId="ADAL" clId="{990474ED-63B7-4A57-ACEE-629C84FA3240}" dt="2025-08-25T09:24:30.720" v="643" actId="14100"/>
          <ac:picMkLst>
            <pc:docMk/>
            <pc:sldMk cId="4179301006" sldId="811"/>
            <ac:picMk id="8" creationId="{A84F7157-54D8-206B-7ED1-98E2E71FEDB0}"/>
          </ac:picMkLst>
        </pc:picChg>
      </pc:sldChg>
      <pc:sldChg chg="modSp del mod">
        <pc:chgData name="Pradeepa P" userId="ba3c13e9-ce31-4e98-8655-9daa7e0bceff" providerId="ADAL" clId="{990474ED-63B7-4A57-ACEE-629C84FA3240}" dt="2025-08-25T09:09:50.725" v="618" actId="47"/>
        <pc:sldMkLst>
          <pc:docMk/>
          <pc:sldMk cId="514396793" sldId="812"/>
        </pc:sldMkLst>
      </pc:sldChg>
      <pc:sldChg chg="addSp modSp mod">
        <pc:chgData name="Pradeepa P" userId="ba3c13e9-ce31-4e98-8655-9daa7e0bceff" providerId="ADAL" clId="{990474ED-63B7-4A57-ACEE-629C84FA3240}" dt="2025-08-25T09:06:15.495" v="602" actId="20577"/>
        <pc:sldMkLst>
          <pc:docMk/>
          <pc:sldMk cId="2739034322" sldId="819"/>
        </pc:sldMkLst>
        <pc:spChg chg="mod">
          <ac:chgData name="Pradeepa P" userId="ba3c13e9-ce31-4e98-8655-9daa7e0bceff" providerId="ADAL" clId="{990474ED-63B7-4A57-ACEE-629C84FA3240}" dt="2025-08-25T09:06:15.495" v="602" actId="20577"/>
          <ac:spMkLst>
            <pc:docMk/>
            <pc:sldMk cId="2739034322" sldId="819"/>
            <ac:spMk id="3" creationId="{1E7791A6-4530-C0CD-6562-AF2602CD3F88}"/>
          </ac:spMkLst>
        </pc:spChg>
        <pc:spChg chg="mod">
          <ac:chgData name="Pradeepa P" userId="ba3c13e9-ce31-4e98-8655-9daa7e0bceff" providerId="ADAL" clId="{990474ED-63B7-4A57-ACEE-629C84FA3240}" dt="2025-08-22T12:37:50.151" v="218" actId="6549"/>
          <ac:spMkLst>
            <pc:docMk/>
            <pc:sldMk cId="2739034322" sldId="819"/>
            <ac:spMk id="6" creationId="{B736CDAE-6E14-04D1-3173-04BDC3C9D562}"/>
          </ac:spMkLst>
        </pc:spChg>
        <pc:spChg chg="add mod">
          <ac:chgData name="Pradeepa P" userId="ba3c13e9-ce31-4e98-8655-9daa7e0bceff" providerId="ADAL" clId="{990474ED-63B7-4A57-ACEE-629C84FA3240}" dt="2025-08-25T07:26:32.725" v="433" actId="1076"/>
          <ac:spMkLst>
            <pc:docMk/>
            <pc:sldMk cId="2739034322" sldId="819"/>
            <ac:spMk id="11" creationId="{BBB40244-CC37-2D05-5F7A-41E9C9869FAA}"/>
          </ac:spMkLst>
        </pc:spChg>
        <pc:picChg chg="add mod">
          <ac:chgData name="Pradeepa P" userId="ba3c13e9-ce31-4e98-8655-9daa7e0bceff" providerId="ADAL" clId="{990474ED-63B7-4A57-ACEE-629C84FA3240}" dt="2025-08-25T07:26:35.781" v="434" actId="14100"/>
          <ac:picMkLst>
            <pc:docMk/>
            <pc:sldMk cId="2739034322" sldId="819"/>
            <ac:picMk id="9" creationId="{C497A5F4-E8A5-6424-D4B6-0900B2B785FB}"/>
          </ac:picMkLst>
        </pc:picChg>
      </pc:sldChg>
      <pc:sldChg chg="modSp mod">
        <pc:chgData name="Pradeepa P" userId="ba3c13e9-ce31-4e98-8655-9daa7e0bceff" providerId="ADAL" clId="{990474ED-63B7-4A57-ACEE-629C84FA3240}" dt="2025-08-25T09:37:37.360" v="744" actId="20577"/>
        <pc:sldMkLst>
          <pc:docMk/>
          <pc:sldMk cId="3102836255" sldId="820"/>
        </pc:sldMkLst>
        <pc:spChg chg="mod">
          <ac:chgData name="Pradeepa P" userId="ba3c13e9-ce31-4e98-8655-9daa7e0bceff" providerId="ADAL" clId="{990474ED-63B7-4A57-ACEE-629C84FA3240}" dt="2025-08-25T09:36:34.230" v="736" actId="404"/>
          <ac:spMkLst>
            <pc:docMk/>
            <pc:sldMk cId="3102836255" sldId="820"/>
            <ac:spMk id="3" creationId="{79968F86-4CEA-F0E0-689D-952C7DED886C}"/>
          </ac:spMkLst>
        </pc:spChg>
        <pc:spChg chg="mod">
          <ac:chgData name="Pradeepa P" userId="ba3c13e9-ce31-4e98-8655-9daa7e0bceff" providerId="ADAL" clId="{990474ED-63B7-4A57-ACEE-629C84FA3240}" dt="2025-08-25T09:37:37.360" v="744" actId="20577"/>
          <ac:spMkLst>
            <pc:docMk/>
            <pc:sldMk cId="3102836255" sldId="820"/>
            <ac:spMk id="6" creationId="{13B64F11-7451-0866-2453-721D81259C40}"/>
          </ac:spMkLst>
        </pc:spChg>
        <pc:picChg chg="mod">
          <ac:chgData name="Pradeepa P" userId="ba3c13e9-ce31-4e98-8655-9daa7e0bceff" providerId="ADAL" clId="{990474ED-63B7-4A57-ACEE-629C84FA3240}" dt="2025-08-25T09:37:01.100" v="741" actId="14100"/>
          <ac:picMkLst>
            <pc:docMk/>
            <pc:sldMk cId="3102836255" sldId="820"/>
            <ac:picMk id="8" creationId="{19DBB169-30C5-B55D-F5F3-ACEE8000275A}"/>
          </ac:picMkLst>
        </pc:picChg>
        <pc:picChg chg="mod">
          <ac:chgData name="Pradeepa P" userId="ba3c13e9-ce31-4e98-8655-9daa7e0bceff" providerId="ADAL" clId="{990474ED-63B7-4A57-ACEE-629C84FA3240}" dt="2025-08-25T09:36:40.087" v="737" actId="1076"/>
          <ac:picMkLst>
            <pc:docMk/>
            <pc:sldMk cId="3102836255" sldId="820"/>
            <ac:picMk id="9" creationId="{C0DE58C7-7F8F-25D8-6869-793313000FF0}"/>
          </ac:picMkLst>
        </pc:picChg>
      </pc:sldChg>
      <pc:sldChg chg="modSp mod">
        <pc:chgData name="Pradeepa P" userId="ba3c13e9-ce31-4e98-8655-9daa7e0bceff" providerId="ADAL" clId="{990474ED-63B7-4A57-ACEE-629C84FA3240}" dt="2025-08-25T09:35:21.772" v="719" actId="404"/>
        <pc:sldMkLst>
          <pc:docMk/>
          <pc:sldMk cId="654024980" sldId="821"/>
        </pc:sldMkLst>
        <pc:spChg chg="mod">
          <ac:chgData name="Pradeepa P" userId="ba3c13e9-ce31-4e98-8655-9daa7e0bceff" providerId="ADAL" clId="{990474ED-63B7-4A57-ACEE-629C84FA3240}" dt="2025-08-25T07:07:34.274" v="389" actId="20577"/>
          <ac:spMkLst>
            <pc:docMk/>
            <pc:sldMk cId="654024980" sldId="821"/>
            <ac:spMk id="3" creationId="{F70D3773-9395-51DC-8C4E-8B6851269729}"/>
          </ac:spMkLst>
        </pc:spChg>
        <pc:spChg chg="mod">
          <ac:chgData name="Pradeepa P" userId="ba3c13e9-ce31-4e98-8655-9daa7e0bceff" providerId="ADAL" clId="{990474ED-63B7-4A57-ACEE-629C84FA3240}" dt="2025-08-25T09:35:21.772" v="719" actId="404"/>
          <ac:spMkLst>
            <pc:docMk/>
            <pc:sldMk cId="654024980" sldId="821"/>
            <ac:spMk id="6" creationId="{4269D8A0-AB21-6A44-1DC9-70BD1C3983EE}"/>
          </ac:spMkLst>
        </pc:spChg>
      </pc:sldChg>
      <pc:sldChg chg="addSp modSp mod">
        <pc:chgData name="Pradeepa P" userId="ba3c13e9-ce31-4e98-8655-9daa7e0bceff" providerId="ADAL" clId="{990474ED-63B7-4A57-ACEE-629C84FA3240}" dt="2025-08-25T09:29:18.999" v="686" actId="20577"/>
        <pc:sldMkLst>
          <pc:docMk/>
          <pc:sldMk cId="1874278574" sldId="822"/>
        </pc:sldMkLst>
        <pc:spChg chg="mod">
          <ac:chgData name="Pradeepa P" userId="ba3c13e9-ce31-4e98-8655-9daa7e0bceff" providerId="ADAL" clId="{990474ED-63B7-4A57-ACEE-629C84FA3240}" dt="2025-08-25T09:29:18.999" v="686" actId="20577"/>
          <ac:spMkLst>
            <pc:docMk/>
            <pc:sldMk cId="1874278574" sldId="822"/>
            <ac:spMk id="3" creationId="{0200FF23-E8EB-CAB9-5C31-16BDDAAF11ED}"/>
          </ac:spMkLst>
        </pc:spChg>
        <pc:spChg chg="mod">
          <ac:chgData name="Pradeepa P" userId="ba3c13e9-ce31-4e98-8655-9daa7e0bceff" providerId="ADAL" clId="{990474ED-63B7-4A57-ACEE-629C84FA3240}" dt="2025-08-25T07:27:21.150" v="440" actId="1076"/>
          <ac:spMkLst>
            <pc:docMk/>
            <pc:sldMk cId="1874278574" sldId="822"/>
            <ac:spMk id="6" creationId="{C33E707A-CF04-2CCB-1CEB-2EF632DEA9DB}"/>
          </ac:spMkLst>
        </pc:spChg>
        <pc:picChg chg="add mod">
          <ac:chgData name="Pradeepa P" userId="ba3c13e9-ce31-4e98-8655-9daa7e0bceff" providerId="ADAL" clId="{990474ED-63B7-4A57-ACEE-629C84FA3240}" dt="2025-08-25T07:27:24.283" v="441" actId="14100"/>
          <ac:picMkLst>
            <pc:docMk/>
            <pc:sldMk cId="1874278574" sldId="822"/>
            <ac:picMk id="8" creationId="{233C3381-81C8-24A3-C131-D78971CBBF98}"/>
          </ac:picMkLst>
        </pc:picChg>
      </pc:sldChg>
      <pc:sldChg chg="modSp mod">
        <pc:chgData name="Pradeepa P" userId="ba3c13e9-ce31-4e98-8655-9daa7e0bceff" providerId="ADAL" clId="{990474ED-63B7-4A57-ACEE-629C84FA3240}" dt="2025-08-25T07:25:46.891" v="429" actId="404"/>
        <pc:sldMkLst>
          <pc:docMk/>
          <pc:sldMk cId="3289651907" sldId="827"/>
        </pc:sldMkLst>
        <pc:spChg chg="mod">
          <ac:chgData name="Pradeepa P" userId="ba3c13e9-ce31-4e98-8655-9daa7e0bceff" providerId="ADAL" clId="{990474ED-63B7-4A57-ACEE-629C84FA3240}" dt="2025-08-25T06:37:48.518" v="278" actId="20577"/>
          <ac:spMkLst>
            <pc:docMk/>
            <pc:sldMk cId="3289651907" sldId="827"/>
            <ac:spMk id="3" creationId="{E84CB4C9-DA22-6211-4CC8-EB7043A953E5}"/>
          </ac:spMkLst>
        </pc:spChg>
        <pc:spChg chg="mod">
          <ac:chgData name="Pradeepa P" userId="ba3c13e9-ce31-4e98-8655-9daa7e0bceff" providerId="ADAL" clId="{990474ED-63B7-4A57-ACEE-629C84FA3240}" dt="2025-08-25T07:25:46.891" v="429" actId="404"/>
          <ac:spMkLst>
            <pc:docMk/>
            <pc:sldMk cId="3289651907" sldId="827"/>
            <ac:spMk id="4" creationId="{EEACD7F6-BCD6-D493-E333-85B14D63D50D}"/>
          </ac:spMkLst>
        </pc:spChg>
      </pc:sldChg>
      <pc:sldChg chg="modSp mod">
        <pc:chgData name="Pradeepa P" userId="ba3c13e9-ce31-4e98-8655-9daa7e0bceff" providerId="ADAL" clId="{990474ED-63B7-4A57-ACEE-629C84FA3240}" dt="2025-08-25T07:25:30.446" v="428" actId="404"/>
        <pc:sldMkLst>
          <pc:docMk/>
          <pc:sldMk cId="3275688064" sldId="828"/>
        </pc:sldMkLst>
        <pc:spChg chg="mod">
          <ac:chgData name="Pradeepa P" userId="ba3c13e9-ce31-4e98-8655-9daa7e0bceff" providerId="ADAL" clId="{990474ED-63B7-4A57-ACEE-629C84FA3240}" dt="2025-08-25T06:37:16.270" v="270" actId="20577"/>
          <ac:spMkLst>
            <pc:docMk/>
            <pc:sldMk cId="3275688064" sldId="828"/>
            <ac:spMk id="3" creationId="{6F63E31F-A2B5-8CE0-9568-EE5B7346316A}"/>
          </ac:spMkLst>
        </pc:spChg>
        <pc:spChg chg="mod">
          <ac:chgData name="Pradeepa P" userId="ba3c13e9-ce31-4e98-8655-9daa7e0bceff" providerId="ADAL" clId="{990474ED-63B7-4A57-ACEE-629C84FA3240}" dt="2025-08-25T07:25:30.446" v="428" actId="404"/>
          <ac:spMkLst>
            <pc:docMk/>
            <pc:sldMk cId="3275688064" sldId="828"/>
            <ac:spMk id="4" creationId="{15A40E1D-A10E-9371-524B-3641413F8D30}"/>
          </ac:spMkLst>
        </pc:spChg>
      </pc:sldChg>
      <pc:sldChg chg="addSp delSp modSp mod">
        <pc:chgData name="Pradeepa P" userId="ba3c13e9-ce31-4e98-8655-9daa7e0bceff" providerId="ADAL" clId="{990474ED-63B7-4A57-ACEE-629C84FA3240}" dt="2025-09-05T12:21:06.809" v="1081"/>
        <pc:sldMkLst>
          <pc:docMk/>
          <pc:sldMk cId="2664180545" sldId="829"/>
        </pc:sldMkLst>
        <pc:spChg chg="mod">
          <ac:chgData name="Pradeepa P" userId="ba3c13e9-ce31-4e98-8655-9daa7e0bceff" providerId="ADAL" clId="{990474ED-63B7-4A57-ACEE-629C84FA3240}" dt="2025-08-25T07:06:13.272" v="367" actId="404"/>
          <ac:spMkLst>
            <pc:docMk/>
            <pc:sldMk cId="2664180545" sldId="829"/>
            <ac:spMk id="4" creationId="{DEA425A2-DEDA-FAD9-3DF8-980003FD8E52}"/>
          </ac:spMkLst>
        </pc:spChg>
        <pc:graphicFrameChg chg="add mod modGraphic">
          <ac:chgData name="Pradeepa P" userId="ba3c13e9-ce31-4e98-8655-9daa7e0bceff" providerId="ADAL" clId="{990474ED-63B7-4A57-ACEE-629C84FA3240}" dt="2025-09-05T12:21:06.809" v="1081"/>
          <ac:graphicFrameMkLst>
            <pc:docMk/>
            <pc:sldMk cId="2664180545" sldId="829"/>
            <ac:graphicFrameMk id="6" creationId="{A79EE96D-B6CC-8EEA-BF29-D660695145A2}"/>
          </ac:graphicFrameMkLst>
        </pc:graphicFrameChg>
      </pc:sldChg>
      <pc:sldChg chg="modSp mod">
        <pc:chgData name="Pradeepa P" userId="ba3c13e9-ce31-4e98-8655-9daa7e0bceff" providerId="ADAL" clId="{990474ED-63B7-4A57-ACEE-629C84FA3240}" dt="2025-08-25T09:35:48.670" v="726" actId="403"/>
        <pc:sldMkLst>
          <pc:docMk/>
          <pc:sldMk cId="2689034238" sldId="831"/>
        </pc:sldMkLst>
        <pc:spChg chg="mod">
          <ac:chgData name="Pradeepa P" userId="ba3c13e9-ce31-4e98-8655-9daa7e0bceff" providerId="ADAL" clId="{990474ED-63B7-4A57-ACEE-629C84FA3240}" dt="2025-08-25T09:35:48.670" v="726" actId="403"/>
          <ac:spMkLst>
            <pc:docMk/>
            <pc:sldMk cId="2689034238" sldId="831"/>
            <ac:spMk id="3" creationId="{AA2E91A9-BF38-25B5-BEB7-77DD1A8A6FF3}"/>
          </ac:spMkLst>
        </pc:spChg>
        <pc:spChg chg="mod">
          <ac:chgData name="Pradeepa P" userId="ba3c13e9-ce31-4e98-8655-9daa7e0bceff" providerId="ADAL" clId="{990474ED-63B7-4A57-ACEE-629C84FA3240}" dt="2025-08-25T07:28:34.360" v="449" actId="255"/>
          <ac:spMkLst>
            <pc:docMk/>
            <pc:sldMk cId="2689034238" sldId="831"/>
            <ac:spMk id="4" creationId="{D170764D-0BC8-1D12-B02B-F9AB7674B674}"/>
          </ac:spMkLst>
        </pc:spChg>
      </pc:sldChg>
      <pc:sldChg chg="addSp delSp modSp mod">
        <pc:chgData name="Pradeepa P" userId="ba3c13e9-ce31-4e98-8655-9daa7e0bceff" providerId="ADAL" clId="{990474ED-63B7-4A57-ACEE-629C84FA3240}" dt="2025-09-05T12:18:00.556" v="1058"/>
        <pc:sldMkLst>
          <pc:docMk/>
          <pc:sldMk cId="2567866937" sldId="832"/>
        </pc:sldMkLst>
        <pc:spChg chg="mod">
          <ac:chgData name="Pradeepa P" userId="ba3c13e9-ce31-4e98-8655-9daa7e0bceff" providerId="ADAL" clId="{990474ED-63B7-4A57-ACEE-629C84FA3240}" dt="2025-08-25T07:09:06.179" v="423" actId="20577"/>
          <ac:spMkLst>
            <pc:docMk/>
            <pc:sldMk cId="2567866937" sldId="832"/>
            <ac:spMk id="3" creationId="{A8D6173F-B776-1DCC-5AE5-2ABE5C5C17AC}"/>
          </ac:spMkLst>
        </pc:spChg>
        <pc:graphicFrameChg chg="add mod">
          <ac:chgData name="Pradeepa P" userId="ba3c13e9-ce31-4e98-8655-9daa7e0bceff" providerId="ADAL" clId="{990474ED-63B7-4A57-ACEE-629C84FA3240}" dt="2025-09-05T12:18:00.556" v="1058"/>
          <ac:graphicFrameMkLst>
            <pc:docMk/>
            <pc:sldMk cId="2567866937" sldId="832"/>
            <ac:graphicFrameMk id="6" creationId="{217733BF-2F35-49CA-5732-515E24713A48}"/>
          </ac:graphicFrameMkLst>
        </pc:graphicFrameChg>
      </pc:sldChg>
      <pc:sldChg chg="addSp delSp modSp mod">
        <pc:chgData name="Pradeepa P" userId="ba3c13e9-ce31-4e98-8655-9daa7e0bceff" providerId="ADAL" clId="{990474ED-63B7-4A57-ACEE-629C84FA3240}" dt="2025-09-05T12:22:01.680" v="1088" actId="403"/>
        <pc:sldMkLst>
          <pc:docMk/>
          <pc:sldMk cId="2046395462" sldId="834"/>
        </pc:sldMkLst>
        <pc:spChg chg="mod">
          <ac:chgData name="Pradeepa P" userId="ba3c13e9-ce31-4e98-8655-9daa7e0bceff" providerId="ADAL" clId="{990474ED-63B7-4A57-ACEE-629C84FA3240}" dt="2025-08-25T09:06:33.689" v="610" actId="20577"/>
          <ac:spMkLst>
            <pc:docMk/>
            <pc:sldMk cId="2046395462" sldId="834"/>
            <ac:spMk id="3" creationId="{5DE430AB-E318-CEAE-7642-329CCFC8176E}"/>
          </ac:spMkLst>
        </pc:spChg>
        <pc:spChg chg="mod">
          <ac:chgData name="Pradeepa P" userId="ba3c13e9-ce31-4e98-8655-9daa7e0bceff" providerId="ADAL" clId="{990474ED-63B7-4A57-ACEE-629C84FA3240}" dt="2025-09-05T11:48:01.549" v="992" actId="1076"/>
          <ac:spMkLst>
            <pc:docMk/>
            <pc:sldMk cId="2046395462" sldId="834"/>
            <ac:spMk id="12" creationId="{9D20B578-FFFC-FF77-2DB1-AFAC2EF62BFC}"/>
          </ac:spMkLst>
        </pc:spChg>
        <pc:graphicFrameChg chg="add mod modGraphic">
          <ac:chgData name="Pradeepa P" userId="ba3c13e9-ce31-4e98-8655-9daa7e0bceff" providerId="ADAL" clId="{990474ED-63B7-4A57-ACEE-629C84FA3240}" dt="2025-09-05T12:22:01.680" v="1088" actId="403"/>
          <ac:graphicFrameMkLst>
            <pc:docMk/>
            <pc:sldMk cId="2046395462" sldId="834"/>
            <ac:graphicFrameMk id="2" creationId="{8801531E-319F-BFC1-6113-F3727A169676}"/>
          </ac:graphicFrameMkLst>
        </pc:graphicFrameChg>
      </pc:sldChg>
      <pc:sldChg chg="addSp delSp modSp mod">
        <pc:chgData name="Pradeepa P" userId="ba3c13e9-ce31-4e98-8655-9daa7e0bceff" providerId="ADAL" clId="{990474ED-63B7-4A57-ACEE-629C84FA3240}" dt="2025-09-05T12:17:34.373" v="1052"/>
        <pc:sldMkLst>
          <pc:docMk/>
          <pc:sldMk cId="3508989841" sldId="835"/>
        </pc:sldMkLst>
        <pc:spChg chg="mod">
          <ac:chgData name="Pradeepa P" userId="ba3c13e9-ce31-4e98-8655-9daa7e0bceff" providerId="ADAL" clId="{990474ED-63B7-4A57-ACEE-629C84FA3240}" dt="2025-08-22T10:38:26.322" v="71"/>
          <ac:spMkLst>
            <pc:docMk/>
            <pc:sldMk cId="3508989841" sldId="835"/>
            <ac:spMk id="3" creationId="{96D83849-EAB6-EA32-5CAF-5449F2476F37}"/>
          </ac:spMkLst>
        </pc:spChg>
        <pc:graphicFrameChg chg="add mod modGraphic">
          <ac:chgData name="Pradeepa P" userId="ba3c13e9-ce31-4e98-8655-9daa7e0bceff" providerId="ADAL" clId="{990474ED-63B7-4A57-ACEE-629C84FA3240}" dt="2025-09-05T12:17:34.373" v="1052"/>
          <ac:graphicFrameMkLst>
            <pc:docMk/>
            <pc:sldMk cId="3508989841" sldId="835"/>
            <ac:graphicFrameMk id="4" creationId="{81423423-D4D0-A0DF-40C4-9F9B518C8137}"/>
          </ac:graphicFrameMkLst>
        </pc:graphicFrameChg>
      </pc:sldChg>
      <pc:sldChg chg="addSp delSp modSp mod">
        <pc:chgData name="Pradeepa P" userId="ba3c13e9-ce31-4e98-8655-9daa7e0bceff" providerId="ADAL" clId="{990474ED-63B7-4A57-ACEE-629C84FA3240}" dt="2025-09-05T12:21:15.938" v="1082"/>
        <pc:sldMkLst>
          <pc:docMk/>
          <pc:sldMk cId="3285064726" sldId="836"/>
        </pc:sldMkLst>
        <pc:spChg chg="mod">
          <ac:chgData name="Pradeepa P" userId="ba3c13e9-ce31-4e98-8655-9daa7e0bceff" providerId="ADAL" clId="{990474ED-63B7-4A57-ACEE-629C84FA3240}" dt="2025-08-25T07:07:30.483" v="387" actId="20577"/>
          <ac:spMkLst>
            <pc:docMk/>
            <pc:sldMk cId="3285064726" sldId="836"/>
            <ac:spMk id="3" creationId="{1D8915D0-F91F-F2AE-6605-582985689D68}"/>
          </ac:spMkLst>
        </pc:spChg>
        <pc:graphicFrameChg chg="add mod modGraphic">
          <ac:chgData name="Pradeepa P" userId="ba3c13e9-ce31-4e98-8655-9daa7e0bceff" providerId="ADAL" clId="{990474ED-63B7-4A57-ACEE-629C84FA3240}" dt="2025-09-05T12:21:15.938" v="1082"/>
          <ac:graphicFrameMkLst>
            <pc:docMk/>
            <pc:sldMk cId="3285064726" sldId="836"/>
            <ac:graphicFrameMk id="6" creationId="{0DF6CDFD-39FF-A05F-0338-5FBB2A9F668B}"/>
          </ac:graphicFrameMkLst>
        </pc:graphicFrameChg>
      </pc:sldChg>
      <pc:sldChg chg="addSp delSp modSp mod">
        <pc:chgData name="Pradeepa P" userId="ba3c13e9-ce31-4e98-8655-9daa7e0bceff" providerId="ADAL" clId="{990474ED-63B7-4A57-ACEE-629C84FA3240}" dt="2025-09-05T12:21:02.074" v="1080"/>
        <pc:sldMkLst>
          <pc:docMk/>
          <pc:sldMk cId="1822392866" sldId="837"/>
        </pc:sldMkLst>
        <pc:spChg chg="mod">
          <ac:chgData name="Pradeepa P" userId="ba3c13e9-ce31-4e98-8655-9daa7e0bceff" providerId="ADAL" clId="{990474ED-63B7-4A57-ACEE-629C84FA3240}" dt="2025-08-25T09:29:25.397" v="690" actId="20577"/>
          <ac:spMkLst>
            <pc:docMk/>
            <pc:sldMk cId="1822392866" sldId="837"/>
            <ac:spMk id="3" creationId="{F0671A48-54BE-B4D9-66F8-8CF7B75DF29B}"/>
          </ac:spMkLst>
        </pc:spChg>
        <pc:graphicFrameChg chg="add mod modGraphic">
          <ac:chgData name="Pradeepa P" userId="ba3c13e9-ce31-4e98-8655-9daa7e0bceff" providerId="ADAL" clId="{990474ED-63B7-4A57-ACEE-629C84FA3240}" dt="2025-09-05T12:21:02.074" v="1080"/>
          <ac:graphicFrameMkLst>
            <pc:docMk/>
            <pc:sldMk cId="1822392866" sldId="837"/>
            <ac:graphicFrameMk id="6" creationId="{5F973383-95BA-6DD5-2FF8-36C66B844F65}"/>
          </ac:graphicFrameMkLst>
        </pc:graphicFrameChg>
      </pc:sldChg>
      <pc:sldChg chg="addSp modSp mod">
        <pc:chgData name="Pradeepa P" userId="ba3c13e9-ce31-4e98-8655-9daa7e0bceff" providerId="ADAL" clId="{990474ED-63B7-4A57-ACEE-629C84FA3240}" dt="2025-09-05T12:16:40.709" v="1036"/>
        <pc:sldMkLst>
          <pc:docMk/>
          <pc:sldMk cId="3662470733" sldId="843"/>
        </pc:sldMkLst>
        <pc:spChg chg="mod">
          <ac:chgData name="Pradeepa P" userId="ba3c13e9-ce31-4e98-8655-9daa7e0bceff" providerId="ADAL" clId="{990474ED-63B7-4A57-ACEE-629C84FA3240}" dt="2025-08-25T06:37:54.685" v="282" actId="20577"/>
          <ac:spMkLst>
            <pc:docMk/>
            <pc:sldMk cId="3662470733" sldId="843"/>
            <ac:spMk id="3" creationId="{7724F799-F817-5AFB-DFD8-E38B34803A6F}"/>
          </ac:spMkLst>
        </pc:spChg>
        <pc:graphicFrameChg chg="add mod modGraphic">
          <ac:chgData name="Pradeepa P" userId="ba3c13e9-ce31-4e98-8655-9daa7e0bceff" providerId="ADAL" clId="{990474ED-63B7-4A57-ACEE-629C84FA3240}" dt="2025-09-05T12:16:40.709" v="1036"/>
          <ac:graphicFrameMkLst>
            <pc:docMk/>
            <pc:sldMk cId="3662470733" sldId="843"/>
            <ac:graphicFrameMk id="2" creationId="{B58A5C1D-C112-DAED-6C38-F797AD7A070D}"/>
          </ac:graphicFrameMkLst>
        </pc:graphicFrameChg>
      </pc:sldChg>
      <pc:sldChg chg="addSp delSp modSp mod">
        <pc:chgData name="Pradeepa P" userId="ba3c13e9-ce31-4e98-8655-9daa7e0bceff" providerId="ADAL" clId="{990474ED-63B7-4A57-ACEE-629C84FA3240}" dt="2025-09-08T09:33:02.826" v="1168" actId="20577"/>
        <pc:sldMkLst>
          <pc:docMk/>
          <pc:sldMk cId="3861253493" sldId="844"/>
        </pc:sldMkLst>
        <pc:spChg chg="mod">
          <ac:chgData name="Pradeepa P" userId="ba3c13e9-ce31-4e98-8655-9daa7e0bceff" providerId="ADAL" clId="{990474ED-63B7-4A57-ACEE-629C84FA3240}" dt="2025-08-25T06:36:57.028" v="268" actId="20577"/>
          <ac:spMkLst>
            <pc:docMk/>
            <pc:sldMk cId="3861253493" sldId="844"/>
            <ac:spMk id="3" creationId="{3072A98B-30A6-93BE-58AF-9DA05A93B5C4}"/>
          </ac:spMkLst>
        </pc:spChg>
        <pc:spChg chg="mod">
          <ac:chgData name="Pradeepa P" userId="ba3c13e9-ce31-4e98-8655-9daa7e0bceff" providerId="ADAL" clId="{990474ED-63B7-4A57-ACEE-629C84FA3240}" dt="2025-09-08T09:33:02.826" v="1168" actId="20577"/>
          <ac:spMkLst>
            <pc:docMk/>
            <pc:sldMk cId="3861253493" sldId="844"/>
            <ac:spMk id="8" creationId="{774492E1-AE80-75B0-EE65-73EE8B188C72}"/>
          </ac:spMkLst>
        </pc:spChg>
        <pc:graphicFrameChg chg="add mod modGraphic">
          <ac:chgData name="Pradeepa P" userId="ba3c13e9-ce31-4e98-8655-9daa7e0bceff" providerId="ADAL" clId="{990474ED-63B7-4A57-ACEE-629C84FA3240}" dt="2025-09-05T12:16:33.617" v="1035"/>
          <ac:graphicFrameMkLst>
            <pc:docMk/>
            <pc:sldMk cId="3861253493" sldId="844"/>
            <ac:graphicFrameMk id="6" creationId="{600C15B4-5359-FE6C-FEF9-1A93A514DCB3}"/>
          </ac:graphicFrameMkLst>
        </pc:graphicFrameChg>
      </pc:sldChg>
      <pc:sldChg chg="addSp modSp mod">
        <pc:chgData name="Pradeepa P" userId="ba3c13e9-ce31-4e98-8655-9daa7e0bceff" providerId="ADAL" clId="{990474ED-63B7-4A57-ACEE-629C84FA3240}" dt="2025-08-25T07:27:40.929" v="444" actId="14100"/>
        <pc:sldMkLst>
          <pc:docMk/>
          <pc:sldMk cId="3788092890" sldId="845"/>
        </pc:sldMkLst>
        <pc:spChg chg="mod">
          <ac:chgData name="Pradeepa P" userId="ba3c13e9-ce31-4e98-8655-9daa7e0bceff" providerId="ADAL" clId="{990474ED-63B7-4A57-ACEE-629C84FA3240}" dt="2025-08-25T07:27:38.009" v="443" actId="14100"/>
          <ac:spMkLst>
            <pc:docMk/>
            <pc:sldMk cId="3788092890" sldId="845"/>
            <ac:spMk id="4" creationId="{CEBE2165-4EE6-0FD2-0577-1FB958684D7E}"/>
          </ac:spMkLst>
        </pc:spChg>
        <pc:picChg chg="add mod">
          <ac:chgData name="Pradeepa P" userId="ba3c13e9-ce31-4e98-8655-9daa7e0bceff" providerId="ADAL" clId="{990474ED-63B7-4A57-ACEE-629C84FA3240}" dt="2025-08-25T07:27:40.929" v="444" actId="14100"/>
          <ac:picMkLst>
            <pc:docMk/>
            <pc:sldMk cId="3788092890" sldId="845"/>
            <ac:picMk id="8" creationId="{B0348FBA-9C2E-F909-EB99-F4BE8C279088}"/>
          </ac:picMkLst>
        </pc:picChg>
      </pc:sldChg>
      <pc:sldChg chg="addSp delSp modSp mod">
        <pc:chgData name="Pradeepa P" userId="ba3c13e9-ce31-4e98-8655-9daa7e0bceff" providerId="ADAL" clId="{990474ED-63B7-4A57-ACEE-629C84FA3240}" dt="2025-09-05T12:17:42.988" v="1054"/>
        <pc:sldMkLst>
          <pc:docMk/>
          <pc:sldMk cId="808163391" sldId="847"/>
        </pc:sldMkLst>
        <pc:spChg chg="mod">
          <ac:chgData name="Pradeepa P" userId="ba3c13e9-ce31-4e98-8655-9daa7e0bceff" providerId="ADAL" clId="{990474ED-63B7-4A57-ACEE-629C84FA3240}" dt="2025-08-25T09:35:42.458" v="723" actId="1076"/>
          <ac:spMkLst>
            <pc:docMk/>
            <pc:sldMk cId="808163391" sldId="847"/>
            <ac:spMk id="3" creationId="{0342CB4C-C34D-73FF-7C5F-8197A2EFCBF8}"/>
          </ac:spMkLst>
        </pc:spChg>
        <pc:graphicFrameChg chg="add mod modGraphic">
          <ac:chgData name="Pradeepa P" userId="ba3c13e9-ce31-4e98-8655-9daa7e0bceff" providerId="ADAL" clId="{990474ED-63B7-4A57-ACEE-629C84FA3240}" dt="2025-09-05T12:17:42.988" v="1054"/>
          <ac:graphicFrameMkLst>
            <pc:docMk/>
            <pc:sldMk cId="808163391" sldId="847"/>
            <ac:graphicFrameMk id="8" creationId="{B7F787DE-9BC3-97E9-99CD-4D5CE34D6978}"/>
          </ac:graphicFrameMkLst>
        </pc:graphicFrameChg>
      </pc:sldChg>
      <pc:sldChg chg="modSp mod">
        <pc:chgData name="Pradeepa P" userId="ba3c13e9-ce31-4e98-8655-9daa7e0bceff" providerId="ADAL" clId="{990474ED-63B7-4A57-ACEE-629C84FA3240}" dt="2025-08-25T09:34:36.441" v="713" actId="1076"/>
        <pc:sldMkLst>
          <pc:docMk/>
          <pc:sldMk cId="2339810224" sldId="848"/>
        </pc:sldMkLst>
        <pc:spChg chg="mod">
          <ac:chgData name="Pradeepa P" userId="ba3c13e9-ce31-4e98-8655-9daa7e0bceff" providerId="ADAL" clId="{990474ED-63B7-4A57-ACEE-629C84FA3240}" dt="2025-08-25T07:08:59.473" v="419" actId="20577"/>
          <ac:spMkLst>
            <pc:docMk/>
            <pc:sldMk cId="2339810224" sldId="848"/>
            <ac:spMk id="3" creationId="{0C968FC5-B1EB-2CB2-CF2F-40DA4E9BD02A}"/>
          </ac:spMkLst>
        </pc:spChg>
        <pc:spChg chg="mod">
          <ac:chgData name="Pradeepa P" userId="ba3c13e9-ce31-4e98-8655-9daa7e0bceff" providerId="ADAL" clId="{990474ED-63B7-4A57-ACEE-629C84FA3240}" dt="2025-08-25T09:34:36.441" v="713" actId="1076"/>
          <ac:spMkLst>
            <pc:docMk/>
            <pc:sldMk cId="2339810224" sldId="848"/>
            <ac:spMk id="4" creationId="{A329E3E2-2E5B-5467-37EC-B6E87F3BB002}"/>
          </ac:spMkLst>
        </pc:spChg>
      </pc:sldChg>
      <pc:sldChg chg="addSp delSp modSp mod">
        <pc:chgData name="Pradeepa P" userId="ba3c13e9-ce31-4e98-8655-9daa7e0bceff" providerId="ADAL" clId="{990474ED-63B7-4A57-ACEE-629C84FA3240}" dt="2025-09-05T10:46:43.369" v="831" actId="1076"/>
        <pc:sldMkLst>
          <pc:docMk/>
          <pc:sldMk cId="294735371" sldId="851"/>
        </pc:sldMkLst>
        <pc:spChg chg="mod">
          <ac:chgData name="Pradeepa P" userId="ba3c13e9-ce31-4e98-8655-9daa7e0bceff" providerId="ADAL" clId="{990474ED-63B7-4A57-ACEE-629C84FA3240}" dt="2025-08-25T07:46:41.848" v="460" actId="404"/>
          <ac:spMkLst>
            <pc:docMk/>
            <pc:sldMk cId="294735371" sldId="851"/>
            <ac:spMk id="2" creationId="{81E49310-23C6-9AB0-CED0-C30473201677}"/>
          </ac:spMkLst>
        </pc:spChg>
        <pc:spChg chg="mod">
          <ac:chgData name="Pradeepa P" userId="ba3c13e9-ce31-4e98-8655-9daa7e0bceff" providerId="ADAL" clId="{990474ED-63B7-4A57-ACEE-629C84FA3240}" dt="2025-08-25T06:38:08.682" v="290" actId="20577"/>
          <ac:spMkLst>
            <pc:docMk/>
            <pc:sldMk cId="294735371" sldId="851"/>
            <ac:spMk id="3" creationId="{9A4AF014-D6B6-3EF8-169A-D4AFFFD0C42E}"/>
          </ac:spMkLst>
        </pc:spChg>
        <pc:picChg chg="add mod">
          <ac:chgData name="Pradeepa P" userId="ba3c13e9-ce31-4e98-8655-9daa7e0bceff" providerId="ADAL" clId="{990474ED-63B7-4A57-ACEE-629C84FA3240}" dt="2025-09-05T10:46:43.369" v="831" actId="1076"/>
          <ac:picMkLst>
            <pc:docMk/>
            <pc:sldMk cId="294735371" sldId="851"/>
            <ac:picMk id="5" creationId="{609784FF-0ABE-F64C-2925-6724CB3E6687}"/>
          </ac:picMkLst>
        </pc:picChg>
      </pc:sldChg>
      <pc:sldChg chg="addSp delSp modSp mod">
        <pc:chgData name="Pradeepa P" userId="ba3c13e9-ce31-4e98-8655-9daa7e0bceff" providerId="ADAL" clId="{990474ED-63B7-4A57-ACEE-629C84FA3240}" dt="2025-09-05T10:45:56.384" v="828" actId="1076"/>
        <pc:sldMkLst>
          <pc:docMk/>
          <pc:sldMk cId="2382667976" sldId="852"/>
        </pc:sldMkLst>
        <pc:spChg chg="mod">
          <ac:chgData name="Pradeepa P" userId="ba3c13e9-ce31-4e98-8655-9daa7e0bceff" providerId="ADAL" clId="{990474ED-63B7-4A57-ACEE-629C84FA3240}" dt="2025-08-25T07:46:27.521" v="459" actId="404"/>
          <ac:spMkLst>
            <pc:docMk/>
            <pc:sldMk cId="2382667976" sldId="852"/>
            <ac:spMk id="2" creationId="{DE223F33-F34C-1300-D690-8C44C6E9E5F2}"/>
          </ac:spMkLst>
        </pc:spChg>
        <pc:spChg chg="mod">
          <ac:chgData name="Pradeepa P" userId="ba3c13e9-ce31-4e98-8655-9daa7e0bceff" providerId="ADAL" clId="{990474ED-63B7-4A57-ACEE-629C84FA3240}" dt="2025-08-25T06:36:40.395" v="264" actId="20577"/>
          <ac:spMkLst>
            <pc:docMk/>
            <pc:sldMk cId="2382667976" sldId="852"/>
            <ac:spMk id="3" creationId="{3B986F69-A467-9A24-6668-431585EE2001}"/>
          </ac:spMkLst>
        </pc:spChg>
        <pc:picChg chg="add mod">
          <ac:chgData name="Pradeepa P" userId="ba3c13e9-ce31-4e98-8655-9daa7e0bceff" providerId="ADAL" clId="{990474ED-63B7-4A57-ACEE-629C84FA3240}" dt="2025-09-05T10:45:56.384" v="828" actId="1076"/>
          <ac:picMkLst>
            <pc:docMk/>
            <pc:sldMk cId="2382667976" sldId="852"/>
            <ac:picMk id="6" creationId="{C7D78014-5BBB-36E4-4CC9-274609686FB7}"/>
          </ac:picMkLst>
        </pc:picChg>
      </pc:sldChg>
      <pc:sldChg chg="addSp delSp modSp mod">
        <pc:chgData name="Pradeepa P" userId="ba3c13e9-ce31-4e98-8655-9daa7e0bceff" providerId="ADAL" clId="{990474ED-63B7-4A57-ACEE-629C84FA3240}" dt="2025-09-05T10:46:57.711" v="834" actId="1076"/>
        <pc:sldMkLst>
          <pc:docMk/>
          <pc:sldMk cId="700125470" sldId="853"/>
        </pc:sldMkLst>
        <pc:spChg chg="mod">
          <ac:chgData name="Pradeepa P" userId="ba3c13e9-ce31-4e98-8655-9daa7e0bceff" providerId="ADAL" clId="{990474ED-63B7-4A57-ACEE-629C84FA3240}" dt="2025-08-25T07:46:51.598" v="461" actId="404"/>
          <ac:spMkLst>
            <pc:docMk/>
            <pc:sldMk cId="700125470" sldId="853"/>
            <ac:spMk id="2" creationId="{76EAE63E-F3C8-3AD7-0623-23558339F82D}"/>
          </ac:spMkLst>
        </pc:spChg>
        <pc:spChg chg="mod">
          <ac:chgData name="Pradeepa P" userId="ba3c13e9-ce31-4e98-8655-9daa7e0bceff" providerId="ADAL" clId="{990474ED-63B7-4A57-ACEE-629C84FA3240}" dt="2025-08-25T09:06:42.793" v="614" actId="20577"/>
          <ac:spMkLst>
            <pc:docMk/>
            <pc:sldMk cId="700125470" sldId="853"/>
            <ac:spMk id="3" creationId="{C9272A6C-A2AD-CB25-DE83-5D31A6325529}"/>
          </ac:spMkLst>
        </pc:spChg>
        <pc:picChg chg="add mod">
          <ac:chgData name="Pradeepa P" userId="ba3c13e9-ce31-4e98-8655-9daa7e0bceff" providerId="ADAL" clId="{990474ED-63B7-4A57-ACEE-629C84FA3240}" dt="2025-09-05T10:46:57.711" v="834" actId="1076"/>
          <ac:picMkLst>
            <pc:docMk/>
            <pc:sldMk cId="700125470" sldId="853"/>
            <ac:picMk id="6" creationId="{3763E8CF-8881-C0B2-C08B-1AE99F0F5BFE}"/>
          </ac:picMkLst>
        </pc:picChg>
      </pc:sldChg>
      <pc:sldChg chg="addSp delSp modSp mod">
        <pc:chgData name="Pradeepa P" userId="ba3c13e9-ce31-4e98-8655-9daa7e0bceff" providerId="ADAL" clId="{990474ED-63B7-4A57-ACEE-629C84FA3240}" dt="2025-09-05T10:47:38.634" v="843" actId="1076"/>
        <pc:sldMkLst>
          <pc:docMk/>
          <pc:sldMk cId="740671461" sldId="854"/>
        </pc:sldMkLst>
        <pc:spChg chg="mod">
          <ac:chgData name="Pradeepa P" userId="ba3c13e9-ce31-4e98-8655-9daa7e0bceff" providerId="ADAL" clId="{990474ED-63B7-4A57-ACEE-629C84FA3240}" dt="2025-08-25T07:06:19.337" v="368" actId="404"/>
          <ac:spMkLst>
            <pc:docMk/>
            <pc:sldMk cId="740671461" sldId="854"/>
            <ac:spMk id="2" creationId="{E7907DD3-528F-AEEB-E762-1E36F644CBBE}"/>
          </ac:spMkLst>
        </pc:spChg>
        <pc:picChg chg="add mod">
          <ac:chgData name="Pradeepa P" userId="ba3c13e9-ce31-4e98-8655-9daa7e0bceff" providerId="ADAL" clId="{990474ED-63B7-4A57-ACEE-629C84FA3240}" dt="2025-09-05T10:47:38.634" v="843" actId="1076"/>
          <ac:picMkLst>
            <pc:docMk/>
            <pc:sldMk cId="740671461" sldId="854"/>
            <ac:picMk id="6" creationId="{B734478E-59E1-92BD-08F6-E672613423D4}"/>
          </ac:picMkLst>
        </pc:picChg>
      </pc:sldChg>
      <pc:sldChg chg="addSp delSp modSp mod">
        <pc:chgData name="Pradeepa P" userId="ba3c13e9-ce31-4e98-8655-9daa7e0bceff" providerId="ADAL" clId="{990474ED-63B7-4A57-ACEE-629C84FA3240}" dt="2025-09-05T10:47:48.592" v="846" actId="1076"/>
        <pc:sldMkLst>
          <pc:docMk/>
          <pc:sldMk cId="2687540063" sldId="855"/>
        </pc:sldMkLst>
        <pc:spChg chg="mod">
          <ac:chgData name="Pradeepa P" userId="ba3c13e9-ce31-4e98-8655-9daa7e0bceff" providerId="ADAL" clId="{990474ED-63B7-4A57-ACEE-629C84FA3240}" dt="2025-08-25T07:47:16.358" v="465" actId="404"/>
          <ac:spMkLst>
            <pc:docMk/>
            <pc:sldMk cId="2687540063" sldId="855"/>
            <ac:spMk id="2" creationId="{2EDE6194-E9D9-5304-096A-5731B2294ABC}"/>
          </ac:spMkLst>
        </pc:spChg>
        <pc:spChg chg="mod">
          <ac:chgData name="Pradeepa P" userId="ba3c13e9-ce31-4e98-8655-9daa7e0bceff" providerId="ADAL" clId="{990474ED-63B7-4A57-ACEE-629C84FA3240}" dt="2025-08-22T10:38:30.985" v="72"/>
          <ac:spMkLst>
            <pc:docMk/>
            <pc:sldMk cId="2687540063" sldId="855"/>
            <ac:spMk id="3" creationId="{CDD657BD-16E5-988D-7EC0-3E835114F87D}"/>
          </ac:spMkLst>
        </pc:spChg>
        <pc:picChg chg="add mod">
          <ac:chgData name="Pradeepa P" userId="ba3c13e9-ce31-4e98-8655-9daa7e0bceff" providerId="ADAL" clId="{990474ED-63B7-4A57-ACEE-629C84FA3240}" dt="2025-09-05T10:47:48.592" v="846" actId="1076"/>
          <ac:picMkLst>
            <pc:docMk/>
            <pc:sldMk cId="2687540063" sldId="855"/>
            <ac:picMk id="6" creationId="{0B901811-219D-E14D-1E70-0CE46402228D}"/>
          </ac:picMkLst>
        </pc:picChg>
      </pc:sldChg>
      <pc:sldChg chg="addSp delSp modSp mod">
        <pc:chgData name="Pradeepa P" userId="ba3c13e9-ce31-4e98-8655-9daa7e0bceff" providerId="ADAL" clId="{990474ED-63B7-4A57-ACEE-629C84FA3240}" dt="2025-09-05T10:49:01.916" v="857" actId="1076"/>
        <pc:sldMkLst>
          <pc:docMk/>
          <pc:sldMk cId="1642161380" sldId="856"/>
        </pc:sldMkLst>
        <pc:spChg chg="mod">
          <ac:chgData name="Pradeepa P" userId="ba3c13e9-ce31-4e98-8655-9daa7e0bceff" providerId="ADAL" clId="{990474ED-63B7-4A57-ACEE-629C84FA3240}" dt="2025-08-25T07:47:34.255" v="468" actId="404"/>
          <ac:spMkLst>
            <pc:docMk/>
            <pc:sldMk cId="1642161380" sldId="856"/>
            <ac:spMk id="2" creationId="{5F62276B-81A9-9CF9-1EC8-7DA5C8868507}"/>
          </ac:spMkLst>
        </pc:spChg>
        <pc:spChg chg="mod">
          <ac:chgData name="Pradeepa P" userId="ba3c13e9-ce31-4e98-8655-9daa7e0bceff" providerId="ADAL" clId="{990474ED-63B7-4A57-ACEE-629C84FA3240}" dt="2025-08-25T07:07:48.334" v="396" actId="20577"/>
          <ac:spMkLst>
            <pc:docMk/>
            <pc:sldMk cId="1642161380" sldId="856"/>
            <ac:spMk id="3" creationId="{38A2B104-0270-4BA1-6A73-A3D9C21FEDEA}"/>
          </ac:spMkLst>
        </pc:spChg>
        <pc:picChg chg="add mod">
          <ac:chgData name="Pradeepa P" userId="ba3c13e9-ce31-4e98-8655-9daa7e0bceff" providerId="ADAL" clId="{990474ED-63B7-4A57-ACEE-629C84FA3240}" dt="2025-09-05T10:49:01.916" v="857" actId="1076"/>
          <ac:picMkLst>
            <pc:docMk/>
            <pc:sldMk cId="1642161380" sldId="856"/>
            <ac:picMk id="6" creationId="{32A26062-C39C-2614-26D7-D3733B97716F}"/>
          </ac:picMkLst>
        </pc:picChg>
      </pc:sldChg>
      <pc:sldChg chg="addSp delSp modSp mod">
        <pc:chgData name="Pradeepa P" userId="ba3c13e9-ce31-4e98-8655-9daa7e0bceff" providerId="ADAL" clId="{990474ED-63B7-4A57-ACEE-629C84FA3240}" dt="2025-09-05T10:48:46.863" v="854" actId="1076"/>
        <pc:sldMkLst>
          <pc:docMk/>
          <pc:sldMk cId="2054201480" sldId="858"/>
        </pc:sldMkLst>
        <pc:spChg chg="mod">
          <ac:chgData name="Pradeepa P" userId="ba3c13e9-ce31-4e98-8655-9daa7e0bceff" providerId="ADAL" clId="{990474ED-63B7-4A57-ACEE-629C84FA3240}" dt="2025-09-05T10:48:38.293" v="851" actId="404"/>
          <ac:spMkLst>
            <pc:docMk/>
            <pc:sldMk cId="2054201480" sldId="858"/>
            <ac:spMk id="3" creationId="{849953F3-4D4C-B5AC-46BB-CF793FBBDBD2}"/>
          </ac:spMkLst>
        </pc:spChg>
        <pc:spChg chg="mod">
          <ac:chgData name="Pradeepa P" userId="ba3c13e9-ce31-4e98-8655-9daa7e0bceff" providerId="ADAL" clId="{990474ED-63B7-4A57-ACEE-629C84FA3240}" dt="2025-08-25T07:47:28.023" v="467" actId="404"/>
          <ac:spMkLst>
            <pc:docMk/>
            <pc:sldMk cId="2054201480" sldId="858"/>
            <ac:spMk id="4" creationId="{4E3F3A41-4B5A-D9B1-1357-9A390EAB3222}"/>
          </ac:spMkLst>
        </pc:spChg>
        <pc:picChg chg="add mod">
          <ac:chgData name="Pradeepa P" userId="ba3c13e9-ce31-4e98-8655-9daa7e0bceff" providerId="ADAL" clId="{990474ED-63B7-4A57-ACEE-629C84FA3240}" dt="2025-09-05T10:48:46.863" v="854" actId="1076"/>
          <ac:picMkLst>
            <pc:docMk/>
            <pc:sldMk cId="2054201480" sldId="858"/>
            <ac:picMk id="6" creationId="{0C82BE1F-F01D-5B3D-91F9-8D9BCA8CDE33}"/>
          </ac:picMkLst>
        </pc:picChg>
      </pc:sldChg>
      <pc:sldChg chg="addSp delSp modSp mod">
        <pc:chgData name="Pradeepa P" userId="ba3c13e9-ce31-4e98-8655-9daa7e0bceff" providerId="ADAL" clId="{990474ED-63B7-4A57-ACEE-629C84FA3240}" dt="2025-09-05T10:47:27.114" v="840" actId="1076"/>
        <pc:sldMkLst>
          <pc:docMk/>
          <pc:sldMk cId="1457244739" sldId="859"/>
        </pc:sldMkLst>
        <pc:spChg chg="mod">
          <ac:chgData name="Pradeepa P" userId="ba3c13e9-ce31-4e98-8655-9daa7e0bceff" providerId="ADAL" clId="{990474ED-63B7-4A57-ACEE-629C84FA3240}" dt="2025-08-25T07:47:05.983" v="464" actId="20577"/>
          <ac:spMkLst>
            <pc:docMk/>
            <pc:sldMk cId="1457244739" sldId="859"/>
            <ac:spMk id="2" creationId="{46F997E6-2501-886F-4CFE-23BFD043F231}"/>
          </ac:spMkLst>
        </pc:spChg>
        <pc:spChg chg="mod">
          <ac:chgData name="Pradeepa P" userId="ba3c13e9-ce31-4e98-8655-9daa7e0bceff" providerId="ADAL" clId="{990474ED-63B7-4A57-ACEE-629C84FA3240}" dt="2025-08-25T09:29:40.495" v="698" actId="20577"/>
          <ac:spMkLst>
            <pc:docMk/>
            <pc:sldMk cId="1457244739" sldId="859"/>
            <ac:spMk id="3" creationId="{35B4AE2C-C99F-1751-5EFA-1728402C1899}"/>
          </ac:spMkLst>
        </pc:spChg>
        <pc:picChg chg="add mod">
          <ac:chgData name="Pradeepa P" userId="ba3c13e9-ce31-4e98-8655-9daa7e0bceff" providerId="ADAL" clId="{990474ED-63B7-4A57-ACEE-629C84FA3240}" dt="2025-09-05T10:47:27.114" v="840" actId="1076"/>
          <ac:picMkLst>
            <pc:docMk/>
            <pc:sldMk cId="1457244739" sldId="859"/>
            <ac:picMk id="6" creationId="{AD13DEB3-BEF3-CD72-8662-454DF697DEA3}"/>
          </ac:picMkLst>
        </pc:picChg>
      </pc:sldChg>
      <pc:sldChg chg="addSp delSp modSp mod">
        <pc:chgData name="Pradeepa P" userId="ba3c13e9-ce31-4e98-8655-9daa7e0bceff" providerId="ADAL" clId="{990474ED-63B7-4A57-ACEE-629C84FA3240}" dt="2025-09-05T10:49:27.232" v="864" actId="1076"/>
        <pc:sldMkLst>
          <pc:docMk/>
          <pc:sldMk cId="462878275" sldId="864"/>
        </pc:sldMkLst>
        <pc:spChg chg="mod">
          <ac:chgData name="Pradeepa P" userId="ba3c13e9-ce31-4e98-8655-9daa7e0bceff" providerId="ADAL" clId="{990474ED-63B7-4A57-ACEE-629C84FA3240}" dt="2025-08-25T07:47:45.768" v="470" actId="404"/>
          <ac:spMkLst>
            <pc:docMk/>
            <pc:sldMk cId="462878275" sldId="864"/>
            <ac:spMk id="2" creationId="{6ADFDCDB-1E27-0977-881D-6FCA5A149550}"/>
          </ac:spMkLst>
        </pc:spChg>
        <pc:spChg chg="mod">
          <ac:chgData name="Pradeepa P" userId="ba3c13e9-ce31-4e98-8655-9daa7e0bceff" providerId="ADAL" clId="{990474ED-63B7-4A57-ACEE-629C84FA3240}" dt="2025-08-25T07:09:11.956" v="427" actId="20577"/>
          <ac:spMkLst>
            <pc:docMk/>
            <pc:sldMk cId="462878275" sldId="864"/>
            <ac:spMk id="3" creationId="{50B14C7D-4AEE-1E94-123E-68358D0AD15F}"/>
          </ac:spMkLst>
        </pc:spChg>
        <pc:picChg chg="add mod">
          <ac:chgData name="Pradeepa P" userId="ba3c13e9-ce31-4e98-8655-9daa7e0bceff" providerId="ADAL" clId="{990474ED-63B7-4A57-ACEE-629C84FA3240}" dt="2025-09-05T10:49:27.232" v="864" actId="1076"/>
          <ac:picMkLst>
            <pc:docMk/>
            <pc:sldMk cId="462878275" sldId="864"/>
            <ac:picMk id="6" creationId="{03B15152-4459-E23F-F79A-7BED8A558734}"/>
          </ac:picMkLst>
        </pc:picChg>
      </pc:sldChg>
      <pc:sldChg chg="addSp delSp modSp mod">
        <pc:chgData name="Pradeepa P" userId="ba3c13e9-ce31-4e98-8655-9daa7e0bceff" providerId="ADAL" clId="{990474ED-63B7-4A57-ACEE-629C84FA3240}" dt="2025-09-05T12:19:33.571" v="1074"/>
        <pc:sldMkLst>
          <pc:docMk/>
          <pc:sldMk cId="1987255936" sldId="866"/>
        </pc:sldMkLst>
        <pc:spChg chg="mod">
          <ac:chgData name="Pradeepa P" userId="ba3c13e9-ce31-4e98-8655-9daa7e0bceff" providerId="ADAL" clId="{990474ED-63B7-4A57-ACEE-629C84FA3240}" dt="2025-08-25T07:02:06.782" v="338" actId="1076"/>
          <ac:spMkLst>
            <pc:docMk/>
            <pc:sldMk cId="1987255936" sldId="866"/>
            <ac:spMk id="2" creationId="{2A490AE7-815B-BD5A-7913-42865EA4EFE8}"/>
          </ac:spMkLst>
        </pc:spChg>
        <pc:spChg chg="mod">
          <ac:chgData name="Pradeepa P" userId="ba3c13e9-ce31-4e98-8655-9daa7e0bceff" providerId="ADAL" clId="{990474ED-63B7-4A57-ACEE-629C84FA3240}" dt="2025-08-25T09:38:30.925" v="749" actId="404"/>
          <ac:spMkLst>
            <pc:docMk/>
            <pc:sldMk cId="1987255936" sldId="866"/>
            <ac:spMk id="3" creationId="{F29B5A43-F793-9631-4EF8-3FB7BCBD523B}"/>
          </ac:spMkLst>
        </pc:spChg>
        <pc:spChg chg="mod">
          <ac:chgData name="Pradeepa P" userId="ba3c13e9-ce31-4e98-8655-9daa7e0bceff" providerId="ADAL" clId="{990474ED-63B7-4A57-ACEE-629C84FA3240}" dt="2025-08-25T07:01:49.069" v="331" actId="14100"/>
          <ac:spMkLst>
            <pc:docMk/>
            <pc:sldMk cId="1987255936" sldId="866"/>
            <ac:spMk id="4" creationId="{EB7C2DC7-9E0E-AEED-C4CE-A25572F0009B}"/>
          </ac:spMkLst>
        </pc:spChg>
        <pc:graphicFrameChg chg="add mod modGraphic">
          <ac:chgData name="Pradeepa P" userId="ba3c13e9-ce31-4e98-8655-9daa7e0bceff" providerId="ADAL" clId="{990474ED-63B7-4A57-ACEE-629C84FA3240}" dt="2025-09-05T12:19:33.571" v="1074"/>
          <ac:graphicFrameMkLst>
            <pc:docMk/>
            <pc:sldMk cId="1987255936" sldId="866"/>
            <ac:graphicFrameMk id="10" creationId="{30273412-BEB9-1E3D-8A55-744F8380D105}"/>
          </ac:graphicFrameMkLst>
        </pc:graphicFrameChg>
        <pc:graphicFrameChg chg="add mod modGraphic">
          <ac:chgData name="Pradeepa P" userId="ba3c13e9-ce31-4e98-8655-9daa7e0bceff" providerId="ADAL" clId="{990474ED-63B7-4A57-ACEE-629C84FA3240}" dt="2025-09-05T12:19:25.204" v="1073"/>
          <ac:graphicFrameMkLst>
            <pc:docMk/>
            <pc:sldMk cId="1987255936" sldId="866"/>
            <ac:graphicFrameMk id="11" creationId="{BA74BA0E-21BE-DE6F-3B62-9092C03008B5}"/>
          </ac:graphicFrameMkLst>
        </pc:graphicFrameChg>
      </pc:sldChg>
      <pc:sldChg chg="addSp delSp modSp mod">
        <pc:chgData name="Pradeepa P" userId="ba3c13e9-ce31-4e98-8655-9daa7e0bceff" providerId="ADAL" clId="{990474ED-63B7-4A57-ACEE-629C84FA3240}" dt="2025-09-05T12:20:43.713" v="1078" actId="403"/>
        <pc:sldMkLst>
          <pc:docMk/>
          <pc:sldMk cId="816687985" sldId="867"/>
        </pc:sldMkLst>
        <pc:spChg chg="mod">
          <ac:chgData name="Pradeepa P" userId="ba3c13e9-ce31-4e98-8655-9daa7e0bceff" providerId="ADAL" clId="{990474ED-63B7-4A57-ACEE-629C84FA3240}" dt="2025-08-25T09:06:24.415" v="606" actId="20577"/>
          <ac:spMkLst>
            <pc:docMk/>
            <pc:sldMk cId="816687985" sldId="867"/>
            <ac:spMk id="3" creationId="{C97B28D6-CB41-E5C3-B801-1C54300846CA}"/>
          </ac:spMkLst>
        </pc:spChg>
        <pc:graphicFrameChg chg="add mod modGraphic">
          <ac:chgData name="Pradeepa P" userId="ba3c13e9-ce31-4e98-8655-9daa7e0bceff" providerId="ADAL" clId="{990474ED-63B7-4A57-ACEE-629C84FA3240}" dt="2025-09-05T12:20:43.713" v="1078" actId="403"/>
          <ac:graphicFrameMkLst>
            <pc:docMk/>
            <pc:sldMk cId="816687985" sldId="867"/>
            <ac:graphicFrameMk id="2" creationId="{833324D4-5CFC-1E85-37D6-F8DB4AA756C0}"/>
          </ac:graphicFrameMkLst>
        </pc:graphicFrameChg>
      </pc:sldChg>
      <pc:sldChg chg="modSp mod">
        <pc:chgData name="Pradeepa P" userId="ba3c13e9-ce31-4e98-8655-9daa7e0bceff" providerId="ADAL" clId="{990474ED-63B7-4A57-ACEE-629C84FA3240}" dt="2025-08-25T09:29:00.886" v="680" actId="20577"/>
        <pc:sldMkLst>
          <pc:docMk/>
          <pc:sldMk cId="205911797" sldId="868"/>
        </pc:sldMkLst>
        <pc:spChg chg="mod">
          <ac:chgData name="Pradeepa P" userId="ba3c13e9-ce31-4e98-8655-9daa7e0bceff" providerId="ADAL" clId="{990474ED-63B7-4A57-ACEE-629C84FA3240}" dt="2025-08-25T09:29:00.886" v="680" actId="20577"/>
          <ac:spMkLst>
            <pc:docMk/>
            <pc:sldMk cId="205911797" sldId="868"/>
            <ac:spMk id="3" creationId="{10074426-C04E-5AC2-A2B8-5F7BEE93F172}"/>
          </ac:spMkLst>
        </pc:spChg>
      </pc:sldChg>
      <pc:sldChg chg="modSp del mod">
        <pc:chgData name="Pradeepa P" userId="ba3c13e9-ce31-4e98-8655-9daa7e0bceff" providerId="ADAL" clId="{990474ED-63B7-4A57-ACEE-629C84FA3240}" dt="2025-08-25T09:21:14.406" v="635" actId="47"/>
        <pc:sldMkLst>
          <pc:docMk/>
          <pc:sldMk cId="1847335388" sldId="869"/>
        </pc:sldMkLst>
      </pc:sldChg>
      <pc:sldChg chg="modSp mod">
        <pc:chgData name="Pradeepa P" userId="ba3c13e9-ce31-4e98-8655-9daa7e0bceff" providerId="ADAL" clId="{990474ED-63B7-4A57-ACEE-629C84FA3240}" dt="2025-08-25T09:28:57.249" v="678" actId="20577"/>
        <pc:sldMkLst>
          <pc:docMk/>
          <pc:sldMk cId="2381208425" sldId="870"/>
        </pc:sldMkLst>
        <pc:spChg chg="mod">
          <ac:chgData name="Pradeepa P" userId="ba3c13e9-ce31-4e98-8655-9daa7e0bceff" providerId="ADAL" clId="{990474ED-63B7-4A57-ACEE-629C84FA3240}" dt="2025-08-25T09:28:57.249" v="678" actId="20577"/>
          <ac:spMkLst>
            <pc:docMk/>
            <pc:sldMk cId="2381208425" sldId="870"/>
            <ac:spMk id="3" creationId="{8EB9D263-0E02-2DC1-5559-A18D0C0138C7}"/>
          </ac:spMkLst>
        </pc:spChg>
        <pc:spChg chg="mod">
          <ac:chgData name="Pradeepa P" userId="ba3c13e9-ce31-4e98-8655-9daa7e0bceff" providerId="ADAL" clId="{990474ED-63B7-4A57-ACEE-629C84FA3240}" dt="2025-08-25T07:26:54.845" v="438" actId="14100"/>
          <ac:spMkLst>
            <pc:docMk/>
            <pc:sldMk cId="2381208425" sldId="870"/>
            <ac:spMk id="6" creationId="{B0A1DDF9-E532-3DBA-3C49-8AD91C1139E3}"/>
          </ac:spMkLst>
        </pc:spChg>
      </pc:sldChg>
      <pc:sldChg chg="addSp delSp modSp mod">
        <pc:chgData name="Pradeepa P" userId="ba3c13e9-ce31-4e98-8655-9daa7e0bceff" providerId="ADAL" clId="{990474ED-63B7-4A57-ACEE-629C84FA3240}" dt="2025-09-05T12:20:57.031" v="1079"/>
        <pc:sldMkLst>
          <pc:docMk/>
          <pc:sldMk cId="2185290858" sldId="871"/>
        </pc:sldMkLst>
        <pc:spChg chg="mod">
          <ac:chgData name="Pradeepa P" userId="ba3c13e9-ce31-4e98-8655-9daa7e0bceff" providerId="ADAL" clId="{990474ED-63B7-4A57-ACEE-629C84FA3240}" dt="2025-08-25T09:28:53.086" v="676" actId="20577"/>
          <ac:spMkLst>
            <pc:docMk/>
            <pc:sldMk cId="2185290858" sldId="871"/>
            <ac:spMk id="3" creationId="{594C3099-8E9E-A87A-A366-E000D5C20D2D}"/>
          </ac:spMkLst>
        </pc:spChg>
        <pc:graphicFrameChg chg="add mod modGraphic">
          <ac:chgData name="Pradeepa P" userId="ba3c13e9-ce31-4e98-8655-9daa7e0bceff" providerId="ADAL" clId="{990474ED-63B7-4A57-ACEE-629C84FA3240}" dt="2025-09-05T12:20:57.031" v="1079"/>
          <ac:graphicFrameMkLst>
            <pc:docMk/>
            <pc:sldMk cId="2185290858" sldId="871"/>
            <ac:graphicFrameMk id="6" creationId="{2D2E7AF0-B448-1F02-8697-EDB6F8F59D42}"/>
          </ac:graphicFrameMkLst>
        </pc:graphicFrameChg>
      </pc:sldChg>
      <pc:sldChg chg="addSp delSp modSp mod">
        <pc:chgData name="Pradeepa P" userId="ba3c13e9-ce31-4e98-8655-9daa7e0bceff" providerId="ADAL" clId="{990474ED-63B7-4A57-ACEE-629C84FA3240}" dt="2025-08-22T12:08:42.807" v="179" actId="1076"/>
        <pc:sldMkLst>
          <pc:docMk/>
          <pc:sldMk cId="2782104278" sldId="872"/>
        </pc:sldMkLst>
      </pc:sldChg>
      <pc:sldChg chg="addSp delSp modSp mod">
        <pc:chgData name="Pradeepa P" userId="ba3c13e9-ce31-4e98-8655-9daa7e0bceff" providerId="ADAL" clId="{990474ED-63B7-4A57-ACEE-629C84FA3240}" dt="2025-09-05T10:47:09.681" v="837" actId="1076"/>
        <pc:sldMkLst>
          <pc:docMk/>
          <pc:sldMk cId="2836845615" sldId="873"/>
        </pc:sldMkLst>
        <pc:spChg chg="mod">
          <ac:chgData name="Pradeepa P" userId="ba3c13e9-ce31-4e98-8655-9daa7e0bceff" providerId="ADAL" clId="{990474ED-63B7-4A57-ACEE-629C84FA3240}" dt="2025-08-25T07:46:57.341" v="462" actId="404"/>
          <ac:spMkLst>
            <pc:docMk/>
            <pc:sldMk cId="2836845615" sldId="873"/>
            <ac:spMk id="2" creationId="{FFE2A472-0B8A-B274-608E-57BD7EEED516}"/>
          </ac:spMkLst>
        </pc:spChg>
        <pc:spChg chg="mod">
          <ac:chgData name="Pradeepa P" userId="ba3c13e9-ce31-4e98-8655-9daa7e0bceff" providerId="ADAL" clId="{990474ED-63B7-4A57-ACEE-629C84FA3240}" dt="2025-08-25T09:28:49.345" v="674" actId="20577"/>
          <ac:spMkLst>
            <pc:docMk/>
            <pc:sldMk cId="2836845615" sldId="873"/>
            <ac:spMk id="3" creationId="{4DF0BF40-2236-FD38-DBCB-E8D3EC92FDE9}"/>
          </ac:spMkLst>
        </pc:spChg>
        <pc:picChg chg="add mod">
          <ac:chgData name="Pradeepa P" userId="ba3c13e9-ce31-4e98-8655-9daa7e0bceff" providerId="ADAL" clId="{990474ED-63B7-4A57-ACEE-629C84FA3240}" dt="2025-09-05T10:47:09.681" v="837" actId="1076"/>
          <ac:picMkLst>
            <pc:docMk/>
            <pc:sldMk cId="2836845615" sldId="873"/>
            <ac:picMk id="6" creationId="{A22BAC43-7E3C-7C6D-E36C-6621F207F035}"/>
          </ac:picMkLst>
        </pc:picChg>
      </pc:sldChg>
      <pc:sldChg chg="addSp delSp modSp mod">
        <pc:chgData name="Pradeepa P" userId="ba3c13e9-ce31-4e98-8655-9daa7e0bceff" providerId="ADAL" clId="{990474ED-63B7-4A57-ACEE-629C84FA3240}" dt="2025-09-05T12:22:36.039" v="1096" actId="403"/>
        <pc:sldMkLst>
          <pc:docMk/>
          <pc:sldMk cId="3393139025" sldId="874"/>
        </pc:sldMkLst>
        <pc:spChg chg="mod">
          <ac:chgData name="Pradeepa P" userId="ba3c13e9-ce31-4e98-8655-9daa7e0bceff" providerId="ADAL" clId="{990474ED-63B7-4A57-ACEE-629C84FA3240}" dt="2025-08-25T09:37:56.285" v="745" actId="404"/>
          <ac:spMkLst>
            <pc:docMk/>
            <pc:sldMk cId="3393139025" sldId="874"/>
            <ac:spMk id="3" creationId="{86EAAD26-C750-1349-A433-EE8D75436804}"/>
          </ac:spMkLst>
        </pc:spChg>
        <pc:spChg chg="mod">
          <ac:chgData name="Pradeepa P" userId="ba3c13e9-ce31-4e98-8655-9daa7e0bceff" providerId="ADAL" clId="{990474ED-63B7-4A57-ACEE-629C84FA3240}" dt="2025-09-05T11:54:41.565" v="1011" actId="1076"/>
          <ac:spMkLst>
            <pc:docMk/>
            <pc:sldMk cId="3393139025" sldId="874"/>
            <ac:spMk id="11" creationId="{056DC54B-26B6-4F8F-C06A-7F639BC9311C}"/>
          </ac:spMkLst>
        </pc:spChg>
        <pc:spChg chg="mod">
          <ac:chgData name="Pradeepa P" userId="ba3c13e9-ce31-4e98-8655-9daa7e0bceff" providerId="ADAL" clId="{990474ED-63B7-4A57-ACEE-629C84FA3240}" dt="2025-09-05T11:54:43.429" v="1012" actId="1076"/>
          <ac:spMkLst>
            <pc:docMk/>
            <pc:sldMk cId="3393139025" sldId="874"/>
            <ac:spMk id="12" creationId="{275562B2-2FEB-4F45-483C-E9A027D22EDD}"/>
          </ac:spMkLst>
        </pc:spChg>
        <pc:graphicFrameChg chg="add mod modGraphic">
          <ac:chgData name="Pradeepa P" userId="ba3c13e9-ce31-4e98-8655-9daa7e0bceff" providerId="ADAL" clId="{990474ED-63B7-4A57-ACEE-629C84FA3240}" dt="2025-09-05T12:22:14.184" v="1092" actId="403"/>
          <ac:graphicFrameMkLst>
            <pc:docMk/>
            <pc:sldMk cId="3393139025" sldId="874"/>
            <ac:graphicFrameMk id="6" creationId="{CDBE5BDF-C8D7-D078-8C57-DED0458995E6}"/>
          </ac:graphicFrameMkLst>
        </pc:graphicFrameChg>
        <pc:graphicFrameChg chg="add mod modGraphic">
          <ac:chgData name="Pradeepa P" userId="ba3c13e9-ce31-4e98-8655-9daa7e0bceff" providerId="ADAL" clId="{990474ED-63B7-4A57-ACEE-629C84FA3240}" dt="2025-09-05T12:22:36.039" v="1096" actId="403"/>
          <ac:graphicFrameMkLst>
            <pc:docMk/>
            <pc:sldMk cId="3393139025" sldId="874"/>
            <ac:graphicFrameMk id="8" creationId="{6BEC1879-6044-4E6D-A194-C7CB767EFA00}"/>
          </ac:graphicFrameMkLst>
        </pc:graphicFrameChg>
      </pc:sldChg>
      <pc:sldChg chg="modSp mod">
        <pc:chgData name="Pradeepa P" userId="ba3c13e9-ce31-4e98-8655-9daa7e0bceff" providerId="ADAL" clId="{990474ED-63B7-4A57-ACEE-629C84FA3240}" dt="2025-08-25T09:36:24.056" v="734" actId="404"/>
        <pc:sldMkLst>
          <pc:docMk/>
          <pc:sldMk cId="1625209695" sldId="875"/>
        </pc:sldMkLst>
        <pc:spChg chg="mod">
          <ac:chgData name="Pradeepa P" userId="ba3c13e9-ce31-4e98-8655-9daa7e0bceff" providerId="ADAL" clId="{990474ED-63B7-4A57-ACEE-629C84FA3240}" dt="2025-08-25T09:36:24.056" v="734" actId="404"/>
          <ac:spMkLst>
            <pc:docMk/>
            <pc:sldMk cId="1625209695" sldId="875"/>
            <ac:spMk id="3" creationId="{B5DD0B9D-8E2D-FD9A-82A6-649E68D03297}"/>
          </ac:spMkLst>
        </pc:spChg>
        <pc:picChg chg="mod">
          <ac:chgData name="Pradeepa P" userId="ba3c13e9-ce31-4e98-8655-9daa7e0bceff" providerId="ADAL" clId="{990474ED-63B7-4A57-ACEE-629C84FA3240}" dt="2025-08-25T09:30:50.028" v="702" actId="1076"/>
          <ac:picMkLst>
            <pc:docMk/>
            <pc:sldMk cId="1625209695" sldId="875"/>
            <ac:picMk id="13" creationId="{7EBD145C-447A-6FE0-4B94-A536769401DD}"/>
          </ac:picMkLst>
        </pc:picChg>
      </pc:sldChg>
      <pc:sldChg chg="addSp delSp modSp mod">
        <pc:chgData name="Pradeepa P" userId="ba3c13e9-ce31-4e98-8655-9daa7e0bceff" providerId="ADAL" clId="{990474ED-63B7-4A57-ACEE-629C84FA3240}" dt="2025-08-25T09:23:55.435" v="642" actId="1076"/>
        <pc:sldMkLst>
          <pc:docMk/>
          <pc:sldMk cId="1111586879" sldId="876"/>
        </pc:sldMkLst>
        <pc:spChg chg="mod">
          <ac:chgData name="Pradeepa P" userId="ba3c13e9-ce31-4e98-8655-9daa7e0bceff" providerId="ADAL" clId="{990474ED-63B7-4A57-ACEE-629C84FA3240}" dt="2025-08-25T09:23:52.914" v="641" actId="1076"/>
          <ac:spMkLst>
            <pc:docMk/>
            <pc:sldMk cId="1111586879" sldId="876"/>
            <ac:spMk id="2" creationId="{853B4AFE-4D44-C7CB-09E0-055AA2A61C8C}"/>
          </ac:spMkLst>
        </pc:spChg>
        <pc:spChg chg="mod">
          <ac:chgData name="Pradeepa P" userId="ba3c13e9-ce31-4e98-8655-9daa7e0bceff" providerId="ADAL" clId="{990474ED-63B7-4A57-ACEE-629C84FA3240}" dt="2025-08-25T09:23:55.435" v="642" actId="1076"/>
          <ac:spMkLst>
            <pc:docMk/>
            <pc:sldMk cId="1111586879" sldId="876"/>
            <ac:spMk id="6" creationId="{03FED0C9-56B7-898A-2B81-4243D960F01A}"/>
          </ac:spMkLst>
        </pc:spChg>
        <pc:picChg chg="add mod">
          <ac:chgData name="Pradeepa P" userId="ba3c13e9-ce31-4e98-8655-9daa7e0bceff" providerId="ADAL" clId="{990474ED-63B7-4A57-ACEE-629C84FA3240}" dt="2025-08-25T09:23:50.413" v="640" actId="14100"/>
          <ac:picMkLst>
            <pc:docMk/>
            <pc:sldMk cId="1111586879" sldId="876"/>
            <ac:picMk id="11" creationId="{C5EA20D1-E9B2-8CBA-A83B-8D69504B82FA}"/>
          </ac:picMkLst>
        </pc:picChg>
        <pc:picChg chg="add mod">
          <ac:chgData name="Pradeepa P" userId="ba3c13e9-ce31-4e98-8655-9daa7e0bceff" providerId="ADAL" clId="{990474ED-63B7-4A57-ACEE-629C84FA3240}" dt="2025-08-22T10:39:07.171" v="79" actId="1076"/>
          <ac:picMkLst>
            <pc:docMk/>
            <pc:sldMk cId="1111586879" sldId="876"/>
            <ac:picMk id="13" creationId="{495ED7C2-0698-BAA6-2B5C-88671831BCD7}"/>
          </ac:picMkLst>
        </pc:picChg>
      </pc:sldChg>
      <pc:sldChg chg="modSp mod">
        <pc:chgData name="Pradeepa P" userId="ba3c13e9-ce31-4e98-8655-9daa7e0bceff" providerId="ADAL" clId="{990474ED-63B7-4A57-ACEE-629C84FA3240}" dt="2025-08-25T09:36:17.735" v="733" actId="404"/>
        <pc:sldMkLst>
          <pc:docMk/>
          <pc:sldMk cId="825735825" sldId="877"/>
        </pc:sldMkLst>
        <pc:spChg chg="mod">
          <ac:chgData name="Pradeepa P" userId="ba3c13e9-ce31-4e98-8655-9daa7e0bceff" providerId="ADAL" clId="{990474ED-63B7-4A57-ACEE-629C84FA3240}" dt="2025-08-25T09:36:17.735" v="733" actId="404"/>
          <ac:spMkLst>
            <pc:docMk/>
            <pc:sldMk cId="825735825" sldId="877"/>
            <ac:spMk id="3" creationId="{FE09BA39-676B-F19F-BD8C-6604E6E5E984}"/>
          </ac:spMkLst>
        </pc:spChg>
        <pc:spChg chg="mod">
          <ac:chgData name="Pradeepa P" userId="ba3c13e9-ce31-4e98-8655-9daa7e0bceff" providerId="ADAL" clId="{990474ED-63B7-4A57-ACEE-629C84FA3240}" dt="2025-08-25T07:28:25.869" v="448" actId="255"/>
          <ac:spMkLst>
            <pc:docMk/>
            <pc:sldMk cId="825735825" sldId="877"/>
            <ac:spMk id="6" creationId="{44479934-812E-5D76-2EEF-1CB0A89F6D6A}"/>
          </ac:spMkLst>
        </pc:spChg>
      </pc:sldChg>
      <pc:sldChg chg="addSp delSp modSp mod">
        <pc:chgData name="Pradeepa P" userId="ba3c13e9-ce31-4e98-8655-9daa7e0bceff" providerId="ADAL" clId="{990474ED-63B7-4A57-ACEE-629C84FA3240}" dt="2025-09-05T12:17:38.204" v="1053"/>
        <pc:sldMkLst>
          <pc:docMk/>
          <pc:sldMk cId="3186236045" sldId="878"/>
        </pc:sldMkLst>
        <pc:spChg chg="mod">
          <ac:chgData name="Pradeepa P" userId="ba3c13e9-ce31-4e98-8655-9daa7e0bceff" providerId="ADAL" clId="{990474ED-63B7-4A57-ACEE-629C84FA3240}" dt="2025-08-25T09:36:13.354" v="732" actId="1076"/>
          <ac:spMkLst>
            <pc:docMk/>
            <pc:sldMk cId="3186236045" sldId="878"/>
            <ac:spMk id="3" creationId="{4FCA77D8-9948-87AF-2B0A-98E820FF267B}"/>
          </ac:spMkLst>
        </pc:spChg>
        <pc:graphicFrameChg chg="add mod modGraphic">
          <ac:chgData name="Pradeepa P" userId="ba3c13e9-ce31-4e98-8655-9daa7e0bceff" providerId="ADAL" clId="{990474ED-63B7-4A57-ACEE-629C84FA3240}" dt="2025-09-05T12:17:38.204" v="1053"/>
          <ac:graphicFrameMkLst>
            <pc:docMk/>
            <pc:sldMk cId="3186236045" sldId="878"/>
            <ac:graphicFrameMk id="6" creationId="{47A9A5E9-980B-467C-3AE6-AA9A1CA165B4}"/>
          </ac:graphicFrameMkLst>
        </pc:graphicFrameChg>
      </pc:sldChg>
      <pc:sldChg chg="addSp delSp modSp mod">
        <pc:chgData name="Pradeepa P" userId="ba3c13e9-ce31-4e98-8655-9daa7e0bceff" providerId="ADAL" clId="{990474ED-63B7-4A57-ACEE-629C84FA3240}" dt="2025-09-05T10:48:04.832" v="849" actId="1076"/>
        <pc:sldMkLst>
          <pc:docMk/>
          <pc:sldMk cId="491752666" sldId="879"/>
        </pc:sldMkLst>
        <pc:spChg chg="mod">
          <ac:chgData name="Pradeepa P" userId="ba3c13e9-ce31-4e98-8655-9daa7e0bceff" providerId="ADAL" clId="{990474ED-63B7-4A57-ACEE-629C84FA3240}" dt="2025-08-25T07:47:22.480" v="466" actId="404"/>
          <ac:spMkLst>
            <pc:docMk/>
            <pc:sldMk cId="491752666" sldId="879"/>
            <ac:spMk id="2" creationId="{EA1EB930-3943-10F6-9589-9B786668FF06}"/>
          </ac:spMkLst>
        </pc:spChg>
        <pc:picChg chg="add mod">
          <ac:chgData name="Pradeepa P" userId="ba3c13e9-ce31-4e98-8655-9daa7e0bceff" providerId="ADAL" clId="{990474ED-63B7-4A57-ACEE-629C84FA3240}" dt="2025-09-05T10:48:04.832" v="849" actId="1076"/>
          <ac:picMkLst>
            <pc:docMk/>
            <pc:sldMk cId="491752666" sldId="879"/>
            <ac:picMk id="6" creationId="{438F9F7E-1C07-5879-975E-D6E59E10F9C8}"/>
          </ac:picMkLst>
        </pc:picChg>
      </pc:sldChg>
      <pc:sldChg chg="modSp mod">
        <pc:chgData name="Pradeepa P" userId="ba3c13e9-ce31-4e98-8655-9daa7e0bceff" providerId="ADAL" clId="{990474ED-63B7-4A57-ACEE-629C84FA3240}" dt="2025-08-25T07:08:02.781" v="398" actId="20577"/>
        <pc:sldMkLst>
          <pc:docMk/>
          <pc:sldMk cId="4283789639" sldId="880"/>
        </pc:sldMkLst>
        <pc:spChg chg="mod">
          <ac:chgData name="Pradeepa P" userId="ba3c13e9-ce31-4e98-8655-9daa7e0bceff" providerId="ADAL" clId="{990474ED-63B7-4A57-ACEE-629C84FA3240}" dt="2025-08-25T07:08:02.781" v="398" actId="20577"/>
          <ac:spMkLst>
            <pc:docMk/>
            <pc:sldMk cId="4283789639" sldId="880"/>
            <ac:spMk id="3" creationId="{AB4A0A73-EFF4-1864-F7BD-8107B51ECEBC}"/>
          </ac:spMkLst>
        </pc:spChg>
      </pc:sldChg>
      <pc:sldChg chg="modSp mod">
        <pc:chgData name="Pradeepa P" userId="ba3c13e9-ce31-4e98-8655-9daa7e0bceff" providerId="ADAL" clId="{990474ED-63B7-4A57-ACEE-629C84FA3240}" dt="2025-08-25T09:35:10.735" v="718" actId="404"/>
        <pc:sldMkLst>
          <pc:docMk/>
          <pc:sldMk cId="2937860166" sldId="881"/>
        </pc:sldMkLst>
        <pc:spChg chg="mod">
          <ac:chgData name="Pradeepa P" userId="ba3c13e9-ce31-4e98-8655-9daa7e0bceff" providerId="ADAL" clId="{990474ED-63B7-4A57-ACEE-629C84FA3240}" dt="2025-08-25T09:35:10.735" v="718" actId="404"/>
          <ac:spMkLst>
            <pc:docMk/>
            <pc:sldMk cId="2937860166" sldId="881"/>
            <ac:spMk id="3" creationId="{43C4DB9D-2ECB-A7AC-68A7-68451EC56132}"/>
          </ac:spMkLst>
        </pc:spChg>
        <pc:spChg chg="mod">
          <ac:chgData name="Pradeepa P" userId="ba3c13e9-ce31-4e98-8655-9daa7e0bceff" providerId="ADAL" clId="{990474ED-63B7-4A57-ACEE-629C84FA3240}" dt="2025-08-25T07:29:01.944" v="454" actId="14100"/>
          <ac:spMkLst>
            <pc:docMk/>
            <pc:sldMk cId="2937860166" sldId="881"/>
            <ac:spMk id="4" creationId="{A3B15E33-A752-F5FD-9569-3021A31F532C}"/>
          </ac:spMkLst>
        </pc:spChg>
        <pc:picChg chg="mod">
          <ac:chgData name="Pradeepa P" userId="ba3c13e9-ce31-4e98-8655-9daa7e0bceff" providerId="ADAL" clId="{990474ED-63B7-4A57-ACEE-629C84FA3240}" dt="2025-08-25T07:28:59.037" v="453" actId="14100"/>
          <ac:picMkLst>
            <pc:docMk/>
            <pc:sldMk cId="2937860166" sldId="881"/>
            <ac:picMk id="8" creationId="{8874B112-2088-DC6D-2B90-BDBEF5538255}"/>
          </ac:picMkLst>
        </pc:picChg>
      </pc:sldChg>
      <pc:sldChg chg="addSp delSp modSp mod">
        <pc:chgData name="Pradeepa P" userId="ba3c13e9-ce31-4e98-8655-9daa7e0bceff" providerId="ADAL" clId="{990474ED-63B7-4A57-ACEE-629C84FA3240}" dt="2025-09-05T12:17:56.699" v="1057"/>
        <pc:sldMkLst>
          <pc:docMk/>
          <pc:sldMk cId="3127225437" sldId="882"/>
        </pc:sldMkLst>
        <pc:spChg chg="mod">
          <ac:chgData name="Pradeepa P" userId="ba3c13e9-ce31-4e98-8655-9daa7e0bceff" providerId="ADAL" clId="{990474ED-63B7-4A57-ACEE-629C84FA3240}" dt="2025-08-25T09:35:03.924" v="716" actId="404"/>
          <ac:spMkLst>
            <pc:docMk/>
            <pc:sldMk cId="3127225437" sldId="882"/>
            <ac:spMk id="3" creationId="{F282068E-14EF-23B1-2037-CB1B02227077}"/>
          </ac:spMkLst>
        </pc:spChg>
        <pc:graphicFrameChg chg="add mod modGraphic">
          <ac:chgData name="Pradeepa P" userId="ba3c13e9-ce31-4e98-8655-9daa7e0bceff" providerId="ADAL" clId="{990474ED-63B7-4A57-ACEE-629C84FA3240}" dt="2025-09-05T12:17:56.699" v="1057"/>
          <ac:graphicFrameMkLst>
            <pc:docMk/>
            <pc:sldMk cId="3127225437" sldId="882"/>
            <ac:graphicFrameMk id="6" creationId="{6A232977-5797-A2D8-C0B9-066347386988}"/>
          </ac:graphicFrameMkLst>
        </pc:graphicFrameChg>
      </pc:sldChg>
      <pc:sldChg chg="addSp delSp modSp mod">
        <pc:chgData name="Pradeepa P" userId="ba3c13e9-ce31-4e98-8655-9daa7e0bceff" providerId="ADAL" clId="{990474ED-63B7-4A57-ACEE-629C84FA3240}" dt="2025-09-05T10:49:14.705" v="860" actId="1076"/>
        <pc:sldMkLst>
          <pc:docMk/>
          <pc:sldMk cId="4208253142" sldId="883"/>
        </pc:sldMkLst>
        <pc:spChg chg="mod">
          <ac:chgData name="Pradeepa P" userId="ba3c13e9-ce31-4e98-8655-9daa7e0bceff" providerId="ADAL" clId="{990474ED-63B7-4A57-ACEE-629C84FA3240}" dt="2025-08-25T07:47:40.779" v="469" actId="404"/>
          <ac:spMkLst>
            <pc:docMk/>
            <pc:sldMk cId="4208253142" sldId="883"/>
            <ac:spMk id="2" creationId="{233B4594-D4D0-1A10-30AE-D6C6BCBF54CA}"/>
          </ac:spMkLst>
        </pc:spChg>
        <pc:spChg chg="mod">
          <ac:chgData name="Pradeepa P" userId="ba3c13e9-ce31-4e98-8655-9daa7e0bceff" providerId="ADAL" clId="{990474ED-63B7-4A57-ACEE-629C84FA3240}" dt="2025-08-25T09:34:49.768" v="715" actId="404"/>
          <ac:spMkLst>
            <pc:docMk/>
            <pc:sldMk cId="4208253142" sldId="883"/>
            <ac:spMk id="3" creationId="{A2D1BCE1-F120-CD57-214F-A053F3C86BEC}"/>
          </ac:spMkLst>
        </pc:spChg>
        <pc:picChg chg="add mod">
          <ac:chgData name="Pradeepa P" userId="ba3c13e9-ce31-4e98-8655-9daa7e0bceff" providerId="ADAL" clId="{990474ED-63B7-4A57-ACEE-629C84FA3240}" dt="2025-09-05T10:49:14.705" v="860" actId="1076"/>
          <ac:picMkLst>
            <pc:docMk/>
            <pc:sldMk cId="4208253142" sldId="883"/>
            <ac:picMk id="6" creationId="{D01433E3-0545-2350-ACE5-1E85DA472236}"/>
          </ac:picMkLst>
        </pc:picChg>
      </pc:sldChg>
      <pc:sldChg chg="modSp mod">
        <pc:chgData name="Pradeepa P" userId="ba3c13e9-ce31-4e98-8655-9daa7e0bceff" providerId="ADAL" clId="{990474ED-63B7-4A57-ACEE-629C84FA3240}" dt="2025-08-25T09:34:09.637" v="711"/>
        <pc:sldMkLst>
          <pc:docMk/>
          <pc:sldMk cId="2076631089" sldId="885"/>
        </pc:sldMkLst>
        <pc:spChg chg="mod">
          <ac:chgData name="Pradeepa P" userId="ba3c13e9-ce31-4e98-8655-9daa7e0bceff" providerId="ADAL" clId="{990474ED-63B7-4A57-ACEE-629C84FA3240}" dt="2025-08-25T09:34:09.637" v="711"/>
          <ac:spMkLst>
            <pc:docMk/>
            <pc:sldMk cId="2076631089" sldId="885"/>
            <ac:spMk id="4" creationId="{A6A95E2C-047A-3E98-7606-A1A848847E02}"/>
          </ac:spMkLst>
        </pc:spChg>
        <pc:picChg chg="mod">
          <ac:chgData name="Pradeepa P" userId="ba3c13e9-ce31-4e98-8655-9daa7e0bceff" providerId="ADAL" clId="{990474ED-63B7-4A57-ACEE-629C84FA3240}" dt="2025-08-25T07:29:54.948" v="458" actId="14100"/>
          <ac:picMkLst>
            <pc:docMk/>
            <pc:sldMk cId="2076631089" sldId="885"/>
            <ac:picMk id="8" creationId="{D94E3895-275B-2836-8770-D977CB904EB8}"/>
          </ac:picMkLst>
        </pc:picChg>
      </pc:sldChg>
      <pc:sldChg chg="addSp delSp modSp mod">
        <pc:chgData name="Pradeepa P" userId="ba3c13e9-ce31-4e98-8655-9daa7e0bceff" providerId="ADAL" clId="{990474ED-63B7-4A57-ACEE-629C84FA3240}" dt="2025-09-05T12:21:23.525" v="1083"/>
        <pc:sldMkLst>
          <pc:docMk/>
          <pc:sldMk cId="2146155353" sldId="886"/>
        </pc:sldMkLst>
        <pc:graphicFrameChg chg="add mod modGraphic">
          <ac:chgData name="Pradeepa P" userId="ba3c13e9-ce31-4e98-8655-9daa7e0bceff" providerId="ADAL" clId="{990474ED-63B7-4A57-ACEE-629C84FA3240}" dt="2025-09-05T12:21:23.525" v="1083"/>
          <ac:graphicFrameMkLst>
            <pc:docMk/>
            <pc:sldMk cId="2146155353" sldId="886"/>
            <ac:graphicFrameMk id="6" creationId="{23952404-6B74-A816-610C-75900BDA35AA}"/>
          </ac:graphicFrameMkLst>
        </pc:graphicFrameChg>
      </pc:sldChg>
      <pc:sldChg chg="addSp delSp modSp mod">
        <pc:chgData name="Pradeepa P" userId="ba3c13e9-ce31-4e98-8655-9daa7e0bceff" providerId="ADAL" clId="{990474ED-63B7-4A57-ACEE-629C84FA3240}" dt="2025-09-05T10:49:38.169" v="867" actId="1076"/>
        <pc:sldMkLst>
          <pc:docMk/>
          <pc:sldMk cId="2336485282" sldId="887"/>
        </pc:sldMkLst>
        <pc:spChg chg="mod">
          <ac:chgData name="Pradeepa P" userId="ba3c13e9-ce31-4e98-8655-9daa7e0bceff" providerId="ADAL" clId="{990474ED-63B7-4A57-ACEE-629C84FA3240}" dt="2025-08-25T07:47:54.032" v="471" actId="404"/>
          <ac:spMkLst>
            <pc:docMk/>
            <pc:sldMk cId="2336485282" sldId="887"/>
            <ac:spMk id="2" creationId="{DD646260-DD14-E51C-2ADE-62D3418515FE}"/>
          </ac:spMkLst>
        </pc:spChg>
        <pc:picChg chg="add mod">
          <ac:chgData name="Pradeepa P" userId="ba3c13e9-ce31-4e98-8655-9daa7e0bceff" providerId="ADAL" clId="{990474ED-63B7-4A57-ACEE-629C84FA3240}" dt="2025-09-05T10:49:38.169" v="867" actId="1076"/>
          <ac:picMkLst>
            <pc:docMk/>
            <pc:sldMk cId="2336485282" sldId="887"/>
            <ac:picMk id="6" creationId="{2A79B521-3C70-6BA8-F064-6728FD0EA9DD}"/>
          </ac:picMkLst>
        </pc:picChg>
      </pc:sldChg>
      <pc:sldChg chg="addSp delSp modSp mod">
        <pc:chgData name="Pradeepa P" userId="ba3c13e9-ce31-4e98-8655-9daa7e0bceff" providerId="ADAL" clId="{990474ED-63B7-4A57-ACEE-629C84FA3240}" dt="2025-09-05T12:19:19.132" v="1072"/>
        <pc:sldMkLst>
          <pc:docMk/>
          <pc:sldMk cId="3850181343" sldId="888"/>
        </pc:sldMkLst>
        <pc:spChg chg="mod">
          <ac:chgData name="Pradeepa P" userId="ba3c13e9-ce31-4e98-8655-9daa7e0bceff" providerId="ADAL" clId="{990474ED-63B7-4A57-ACEE-629C84FA3240}" dt="2025-08-25T09:38:15.037" v="747" actId="404"/>
          <ac:spMkLst>
            <pc:docMk/>
            <pc:sldMk cId="3850181343" sldId="888"/>
            <ac:spMk id="3" creationId="{79E04B33-06D4-222C-CA7B-81CE08203EF8}"/>
          </ac:spMkLst>
        </pc:spChg>
        <pc:spChg chg="mod">
          <ac:chgData name="Pradeepa P" userId="ba3c13e9-ce31-4e98-8655-9daa7e0bceff" providerId="ADAL" clId="{990474ED-63B7-4A57-ACEE-629C84FA3240}" dt="2025-08-25T07:02:45.451" v="346" actId="404"/>
          <ac:spMkLst>
            <pc:docMk/>
            <pc:sldMk cId="3850181343" sldId="888"/>
            <ac:spMk id="11" creationId="{55716D27-56E6-3083-9CB1-54A6E25949D4}"/>
          </ac:spMkLst>
        </pc:spChg>
        <pc:spChg chg="mod">
          <ac:chgData name="Pradeepa P" userId="ba3c13e9-ce31-4e98-8655-9daa7e0bceff" providerId="ADAL" clId="{990474ED-63B7-4A57-ACEE-629C84FA3240}" dt="2025-08-25T07:02:49.391" v="348" actId="404"/>
          <ac:spMkLst>
            <pc:docMk/>
            <pc:sldMk cId="3850181343" sldId="888"/>
            <ac:spMk id="12" creationId="{120ED61C-451C-6F3E-3B5B-438B369D89DD}"/>
          </ac:spMkLst>
        </pc:spChg>
        <pc:graphicFrameChg chg="add mod modGraphic">
          <ac:chgData name="Pradeepa P" userId="ba3c13e9-ce31-4e98-8655-9daa7e0bceff" providerId="ADAL" clId="{990474ED-63B7-4A57-ACEE-629C84FA3240}" dt="2025-09-05T12:19:08.868" v="1071"/>
          <ac:graphicFrameMkLst>
            <pc:docMk/>
            <pc:sldMk cId="3850181343" sldId="888"/>
            <ac:graphicFrameMk id="9" creationId="{4F648855-5930-3988-696F-A244B7791DEB}"/>
          </ac:graphicFrameMkLst>
        </pc:graphicFrameChg>
        <pc:graphicFrameChg chg="add mod modGraphic">
          <ac:chgData name="Pradeepa P" userId="ba3c13e9-ce31-4e98-8655-9daa7e0bceff" providerId="ADAL" clId="{990474ED-63B7-4A57-ACEE-629C84FA3240}" dt="2025-09-05T12:19:19.132" v="1072"/>
          <ac:graphicFrameMkLst>
            <pc:docMk/>
            <pc:sldMk cId="3850181343" sldId="888"/>
            <ac:graphicFrameMk id="10" creationId="{1279C71B-689A-0598-AB6F-A959D79A03D0}"/>
          </ac:graphicFrameMkLst>
        </pc:graphicFrameChg>
      </pc:sldChg>
      <pc:sldChg chg="addSp delSp modSp add mod ord">
        <pc:chgData name="Pradeepa P" userId="ba3c13e9-ce31-4e98-8655-9daa7e0bceff" providerId="ADAL" clId="{990474ED-63B7-4A57-ACEE-629C84FA3240}" dt="2025-08-25T11:14:28.996" v="755" actId="1076"/>
        <pc:sldMkLst>
          <pc:docMk/>
          <pc:sldMk cId="3044142549" sldId="889"/>
        </pc:sldMkLst>
        <pc:spChg chg="mod">
          <ac:chgData name="Pradeepa P" userId="ba3c13e9-ce31-4e98-8655-9daa7e0bceff" providerId="ADAL" clId="{990474ED-63B7-4A57-ACEE-629C84FA3240}" dt="2025-08-22T10:46:10.328" v="131" actId="20577"/>
          <ac:spMkLst>
            <pc:docMk/>
            <pc:sldMk cId="3044142549" sldId="889"/>
            <ac:spMk id="3" creationId="{4AC53D48-2BFD-C14C-9F9D-6D8EDD9961C0}"/>
          </ac:spMkLst>
        </pc:spChg>
        <pc:spChg chg="mod">
          <ac:chgData name="Pradeepa P" userId="ba3c13e9-ce31-4e98-8655-9daa7e0bceff" providerId="ADAL" clId="{990474ED-63B7-4A57-ACEE-629C84FA3240}" dt="2025-08-25T11:14:21.397" v="753" actId="404"/>
          <ac:spMkLst>
            <pc:docMk/>
            <pc:sldMk cId="3044142549" sldId="889"/>
            <ac:spMk id="9" creationId="{0D3044B0-CEB8-8EEE-BAFA-17925BF0247E}"/>
          </ac:spMkLst>
        </pc:spChg>
        <pc:spChg chg="mod">
          <ac:chgData name="Pradeepa P" userId="ba3c13e9-ce31-4e98-8655-9daa7e0bceff" providerId="ADAL" clId="{990474ED-63B7-4A57-ACEE-629C84FA3240}" dt="2025-08-25T11:14:11.268" v="751" actId="6549"/>
          <ac:spMkLst>
            <pc:docMk/>
            <pc:sldMk cId="3044142549" sldId="889"/>
            <ac:spMk id="10" creationId="{39FE65CC-7A14-D891-27A0-6119C5B92AC2}"/>
          </ac:spMkLst>
        </pc:spChg>
        <pc:picChg chg="add mod">
          <ac:chgData name="Pradeepa P" userId="ba3c13e9-ce31-4e98-8655-9daa7e0bceff" providerId="ADAL" clId="{990474ED-63B7-4A57-ACEE-629C84FA3240}" dt="2025-08-22T10:36:11.785" v="55" actId="1076"/>
          <ac:picMkLst>
            <pc:docMk/>
            <pc:sldMk cId="3044142549" sldId="889"/>
            <ac:picMk id="16" creationId="{ECD58246-4193-0303-1B01-CFB4BBD1F896}"/>
          </ac:picMkLst>
        </pc:picChg>
        <pc:picChg chg="add mod">
          <ac:chgData name="Pradeepa P" userId="ba3c13e9-ce31-4e98-8655-9daa7e0bceff" providerId="ADAL" clId="{990474ED-63B7-4A57-ACEE-629C84FA3240}" dt="2025-08-25T11:14:28.996" v="755" actId="1076"/>
          <ac:picMkLst>
            <pc:docMk/>
            <pc:sldMk cId="3044142549" sldId="889"/>
            <ac:picMk id="18" creationId="{EEE04158-4BAE-90AB-E556-D7293DF311B4}"/>
          </ac:picMkLst>
        </pc:picChg>
      </pc:sldChg>
      <pc:sldChg chg="modSp add mod">
        <pc:chgData name="Pradeepa P" userId="ba3c13e9-ce31-4e98-8655-9daa7e0bceff" providerId="ADAL" clId="{990474ED-63B7-4A57-ACEE-629C84FA3240}" dt="2025-08-25T09:27:59.682" v="660"/>
        <pc:sldMkLst>
          <pc:docMk/>
          <pc:sldMk cId="3281078352" sldId="890"/>
        </pc:sldMkLst>
        <pc:spChg chg="mod">
          <ac:chgData name="Pradeepa P" userId="ba3c13e9-ce31-4e98-8655-9daa7e0bceff" providerId="ADAL" clId="{990474ED-63B7-4A57-ACEE-629C84FA3240}" dt="2025-08-25T09:20:56.773" v="634" actId="404"/>
          <ac:spMkLst>
            <pc:docMk/>
            <pc:sldMk cId="3281078352" sldId="890"/>
            <ac:spMk id="9" creationId="{DCFD2B6D-1C5B-A5A3-812F-7256C8C2C182}"/>
          </ac:spMkLst>
        </pc:spChg>
        <pc:spChg chg="mod">
          <ac:chgData name="Pradeepa P" userId="ba3c13e9-ce31-4e98-8655-9daa7e0bceff" providerId="ADAL" clId="{990474ED-63B7-4A57-ACEE-629C84FA3240}" dt="2025-08-25T09:27:59.682" v="660"/>
          <ac:spMkLst>
            <pc:docMk/>
            <pc:sldMk cId="3281078352" sldId="890"/>
            <ac:spMk id="10" creationId="{C3FD7F45-FACE-F426-79FC-D2AE5AC6B5F9}"/>
          </ac:spMkLst>
        </pc:spChg>
      </pc:sldChg>
      <pc:sldChg chg="addSp delSp modSp add mod ord">
        <pc:chgData name="Pradeepa P" userId="ba3c13e9-ce31-4e98-8655-9daa7e0bceff" providerId="ADAL" clId="{990474ED-63B7-4A57-ACEE-629C84FA3240}" dt="2025-08-25T09:32:54.542" v="710"/>
        <pc:sldMkLst>
          <pc:docMk/>
          <pc:sldMk cId="440397052" sldId="891"/>
        </pc:sldMkLst>
        <pc:spChg chg="mod">
          <ac:chgData name="Pradeepa P" userId="ba3c13e9-ce31-4e98-8655-9daa7e0bceff" providerId="ADAL" clId="{990474ED-63B7-4A57-ACEE-629C84FA3240}" dt="2025-08-25T09:32:54.542" v="710"/>
          <ac:spMkLst>
            <pc:docMk/>
            <pc:sldMk cId="440397052" sldId="891"/>
            <ac:spMk id="2" creationId="{00F621AD-7F06-67A9-C7EC-6AEE6547B098}"/>
          </ac:spMkLst>
        </pc:spChg>
        <pc:spChg chg="mod">
          <ac:chgData name="Pradeepa P" userId="ba3c13e9-ce31-4e98-8655-9daa7e0bceff" providerId="ADAL" clId="{990474ED-63B7-4A57-ACEE-629C84FA3240}" dt="2025-08-25T07:08:49.171" v="413" actId="20577"/>
          <ac:spMkLst>
            <pc:docMk/>
            <pc:sldMk cId="440397052" sldId="891"/>
            <ac:spMk id="3" creationId="{1DD6D45A-3B86-C5BC-35EF-A1C0EBEA2FF9}"/>
          </ac:spMkLst>
        </pc:spChg>
        <pc:spChg chg="mod">
          <ac:chgData name="Pradeepa P" userId="ba3c13e9-ce31-4e98-8655-9daa7e0bceff" providerId="ADAL" clId="{990474ED-63B7-4A57-ACEE-629C84FA3240}" dt="2025-08-25T09:26:26.547" v="658" actId="404"/>
          <ac:spMkLst>
            <pc:docMk/>
            <pc:sldMk cId="440397052" sldId="891"/>
            <ac:spMk id="6" creationId="{BA67442E-C838-D5C4-73AB-6BFD177E0BF4}"/>
          </ac:spMkLst>
        </pc:spChg>
        <pc:picChg chg="add mod">
          <ac:chgData name="Pradeepa P" userId="ba3c13e9-ce31-4e98-8655-9daa7e0bceff" providerId="ADAL" clId="{990474ED-63B7-4A57-ACEE-629C84FA3240}" dt="2025-08-22T10:40:12.306" v="96" actId="1076"/>
          <ac:picMkLst>
            <pc:docMk/>
            <pc:sldMk cId="440397052" sldId="891"/>
            <ac:picMk id="11" creationId="{1E6ED954-FDE9-7254-06FF-FAEE863A172E}"/>
          </ac:picMkLst>
        </pc:picChg>
        <pc:picChg chg="add mod">
          <ac:chgData name="Pradeepa P" userId="ba3c13e9-ce31-4e98-8655-9daa7e0bceff" providerId="ADAL" clId="{990474ED-63B7-4A57-ACEE-629C84FA3240}" dt="2025-08-22T10:40:23.660" v="99" actId="1076"/>
          <ac:picMkLst>
            <pc:docMk/>
            <pc:sldMk cId="440397052" sldId="891"/>
            <ac:picMk id="13" creationId="{88AD4058-177A-E8A1-21FE-E27133852E04}"/>
          </ac:picMkLst>
        </pc:picChg>
      </pc:sldChg>
      <pc:sldChg chg="add del">
        <pc:chgData name="Pradeepa P" userId="ba3c13e9-ce31-4e98-8655-9daa7e0bceff" providerId="ADAL" clId="{990474ED-63B7-4A57-ACEE-629C84FA3240}" dt="2025-08-22T12:14:06.783" v="191" actId="47"/>
        <pc:sldMkLst>
          <pc:docMk/>
          <pc:sldMk cId="1558278858" sldId="892"/>
        </pc:sldMkLst>
      </pc:sldChg>
      <pc:sldChg chg="addSp delSp modSp add mod ord">
        <pc:chgData name="Pradeepa P" userId="ba3c13e9-ce31-4e98-8655-9daa7e0bceff" providerId="ADAL" clId="{990474ED-63B7-4A57-ACEE-629C84FA3240}" dt="2025-08-25T09:32:28.714" v="709"/>
        <pc:sldMkLst>
          <pc:docMk/>
          <pc:sldMk cId="2852677698" sldId="893"/>
        </pc:sldMkLst>
        <pc:spChg chg="mod">
          <ac:chgData name="Pradeepa P" userId="ba3c13e9-ce31-4e98-8655-9daa7e0bceff" providerId="ADAL" clId="{990474ED-63B7-4A57-ACEE-629C84FA3240}" dt="2025-08-25T09:32:28.714" v="709"/>
          <ac:spMkLst>
            <pc:docMk/>
            <pc:sldMk cId="2852677698" sldId="893"/>
            <ac:spMk id="2" creationId="{1AE6B23C-77F3-8CFF-E6FA-F5EC59D10677}"/>
          </ac:spMkLst>
        </pc:spChg>
        <pc:spChg chg="mod">
          <ac:chgData name="Pradeepa P" userId="ba3c13e9-ce31-4e98-8655-9daa7e0bceff" providerId="ADAL" clId="{990474ED-63B7-4A57-ACEE-629C84FA3240}" dt="2025-08-22T10:46:58.466" v="135" actId="20577"/>
          <ac:spMkLst>
            <pc:docMk/>
            <pc:sldMk cId="2852677698" sldId="893"/>
            <ac:spMk id="3" creationId="{8D375627-21BF-EEC6-ABE2-6A360B6619D1}"/>
          </ac:spMkLst>
        </pc:spChg>
        <pc:spChg chg="mod">
          <ac:chgData name="Pradeepa P" userId="ba3c13e9-ce31-4e98-8655-9daa7e0bceff" providerId="ADAL" clId="{990474ED-63B7-4A57-ACEE-629C84FA3240}" dt="2025-08-25T09:25:45.434" v="655" actId="1076"/>
          <ac:spMkLst>
            <pc:docMk/>
            <pc:sldMk cId="2852677698" sldId="893"/>
            <ac:spMk id="6" creationId="{B737C843-CD6A-F1F3-9BBA-3D498CF11C6B}"/>
          </ac:spMkLst>
        </pc:spChg>
        <pc:picChg chg="add mod">
          <ac:chgData name="Pradeepa P" userId="ba3c13e9-ce31-4e98-8655-9daa7e0bceff" providerId="ADAL" clId="{990474ED-63B7-4A57-ACEE-629C84FA3240}" dt="2025-08-22T10:43:23.123" v="116" actId="1076"/>
          <ac:picMkLst>
            <pc:docMk/>
            <pc:sldMk cId="2852677698" sldId="893"/>
            <ac:picMk id="11" creationId="{21FEBC6B-846E-86C6-6077-F2FF8FE32B2C}"/>
          </ac:picMkLst>
        </pc:picChg>
        <pc:picChg chg="add mod">
          <ac:chgData name="Pradeepa P" userId="ba3c13e9-ce31-4e98-8655-9daa7e0bceff" providerId="ADAL" clId="{990474ED-63B7-4A57-ACEE-629C84FA3240}" dt="2025-08-25T09:13:20.339" v="625" actId="1076"/>
          <ac:picMkLst>
            <pc:docMk/>
            <pc:sldMk cId="2852677698" sldId="893"/>
            <ac:picMk id="13" creationId="{B7055EB7-0B1E-F7EC-1317-2A77ED97AD1A}"/>
          </ac:picMkLst>
        </pc:picChg>
      </pc:sldChg>
      <pc:sldChg chg="addSp delSp modSp new mod">
        <pc:chgData name="Pradeepa P" userId="ba3c13e9-ce31-4e98-8655-9daa7e0bceff" providerId="ADAL" clId="{990474ED-63B7-4A57-ACEE-629C84FA3240}" dt="2025-08-26T09:37:12.705" v="758" actId="478"/>
        <pc:sldMkLst>
          <pc:docMk/>
          <pc:sldMk cId="194200204" sldId="894"/>
        </pc:sldMkLst>
      </pc:sldChg>
      <pc:sldChg chg="addSp delSp modSp mod">
        <pc:chgData name="Pradeepa P" userId="ba3c13e9-ce31-4e98-8655-9daa7e0bceff" providerId="ADAL" clId="{990474ED-63B7-4A57-ACEE-629C84FA3240}" dt="2025-09-05T09:35:13.783" v="764"/>
        <pc:sldMkLst>
          <pc:docMk/>
          <pc:sldMk cId="685097185" sldId="894"/>
        </pc:sldMkLst>
        <pc:picChg chg="add mod">
          <ac:chgData name="Pradeepa P" userId="ba3c13e9-ce31-4e98-8655-9daa7e0bceff" providerId="ADAL" clId="{990474ED-63B7-4A57-ACEE-629C84FA3240}" dt="2025-09-05T09:35:13.783" v="764"/>
          <ac:picMkLst>
            <pc:docMk/>
            <pc:sldMk cId="685097185" sldId="894"/>
            <ac:picMk id="3" creationId="{44C2E3ED-D7DB-DDC3-2764-ED0E53C8CA1B}"/>
          </ac:picMkLst>
        </pc:picChg>
      </pc:sldChg>
      <pc:sldChg chg="add del ord">
        <pc:chgData name="Pradeepa P" userId="ba3c13e9-ce31-4e98-8655-9daa7e0bceff" providerId="ADAL" clId="{990474ED-63B7-4A57-ACEE-629C84FA3240}" dt="2025-08-22T11:40:21.913" v="159" actId="47"/>
        <pc:sldMkLst>
          <pc:docMk/>
          <pc:sldMk cId="2419045721" sldId="894"/>
        </pc:sldMkLst>
      </pc:sldChg>
      <pc:sldChg chg="addSp modSp">
        <pc:chgData name="Pradeepa P" userId="ba3c13e9-ce31-4e98-8655-9daa7e0bceff" providerId="ADAL" clId="{990474ED-63B7-4A57-ACEE-629C84FA3240}" dt="2025-09-05T09:35:20.370" v="765"/>
        <pc:sldMkLst>
          <pc:docMk/>
          <pc:sldMk cId="3007465165" sldId="895"/>
        </pc:sldMkLst>
        <pc:picChg chg="add mod">
          <ac:chgData name="Pradeepa P" userId="ba3c13e9-ce31-4e98-8655-9daa7e0bceff" providerId="ADAL" clId="{990474ED-63B7-4A57-ACEE-629C84FA3240}" dt="2025-09-05T09:35:20.370" v="765"/>
          <ac:picMkLst>
            <pc:docMk/>
            <pc:sldMk cId="3007465165" sldId="895"/>
            <ac:picMk id="3" creationId="{29523A43-8C49-54C7-E784-BD70BA94F7F6}"/>
          </ac:picMkLst>
        </pc:picChg>
      </pc:sldChg>
      <pc:sldChg chg="addSp modSp">
        <pc:chgData name="Pradeepa P" userId="ba3c13e9-ce31-4e98-8655-9daa7e0bceff" providerId="ADAL" clId="{990474ED-63B7-4A57-ACEE-629C84FA3240}" dt="2025-09-05T09:35:29.933" v="766"/>
        <pc:sldMkLst>
          <pc:docMk/>
          <pc:sldMk cId="3580292408" sldId="896"/>
        </pc:sldMkLst>
        <pc:picChg chg="add mod">
          <ac:chgData name="Pradeepa P" userId="ba3c13e9-ce31-4e98-8655-9daa7e0bceff" providerId="ADAL" clId="{990474ED-63B7-4A57-ACEE-629C84FA3240}" dt="2025-09-05T09:35:29.933" v="766"/>
          <ac:picMkLst>
            <pc:docMk/>
            <pc:sldMk cId="3580292408" sldId="896"/>
            <ac:picMk id="3" creationId="{3E2B6FEB-3805-FE26-FDCC-CCCCC16D8264}"/>
          </ac:picMkLst>
        </pc:picChg>
      </pc:sldChg>
      <pc:sldChg chg="addSp modSp mod">
        <pc:chgData name="Pradeepa P" userId="ba3c13e9-ce31-4e98-8655-9daa7e0bceff" providerId="ADAL" clId="{990474ED-63B7-4A57-ACEE-629C84FA3240}" dt="2025-09-05T09:55:47.337" v="823" actId="255"/>
        <pc:sldMkLst>
          <pc:docMk/>
          <pc:sldMk cId="2436796189" sldId="897"/>
        </pc:sldMkLst>
        <pc:spChg chg="mod">
          <ac:chgData name="Pradeepa P" userId="ba3c13e9-ce31-4e98-8655-9daa7e0bceff" providerId="ADAL" clId="{990474ED-63B7-4A57-ACEE-629C84FA3240}" dt="2025-09-05T09:55:40.847" v="821" actId="1076"/>
          <ac:spMkLst>
            <pc:docMk/>
            <pc:sldMk cId="2436796189" sldId="897"/>
            <ac:spMk id="3" creationId="{8F86A134-0A46-C799-B7D1-CA72B92E0F75}"/>
          </ac:spMkLst>
        </pc:spChg>
        <pc:graphicFrameChg chg="add mod modGraphic">
          <ac:chgData name="Pradeepa P" userId="ba3c13e9-ce31-4e98-8655-9daa7e0bceff" providerId="ADAL" clId="{990474ED-63B7-4A57-ACEE-629C84FA3240}" dt="2025-09-05T09:55:47.337" v="823" actId="255"/>
          <ac:graphicFrameMkLst>
            <pc:docMk/>
            <pc:sldMk cId="2436796189" sldId="897"/>
            <ac:graphicFrameMk id="2" creationId="{B583B14B-6EEC-D64D-B449-E10E7FE91222}"/>
          </ac:graphicFrameMkLst>
        </pc:graphicFrameChg>
      </pc:sldChg>
      <pc:sldChg chg="delSp modSp add mod">
        <pc:chgData name="Pradeepa P" userId="ba3c13e9-ce31-4e98-8655-9daa7e0bceff" providerId="ADAL" clId="{990474ED-63B7-4A57-ACEE-629C84FA3240}" dt="2025-09-05T12:22:46.800" v="1103" actId="403"/>
        <pc:sldMkLst>
          <pc:docMk/>
          <pc:sldMk cId="2736078133" sldId="898"/>
        </pc:sldMkLst>
        <pc:spChg chg="mod">
          <ac:chgData name="Pradeepa P" userId="ba3c13e9-ce31-4e98-8655-9daa7e0bceff" providerId="ADAL" clId="{990474ED-63B7-4A57-ACEE-629C84FA3240}" dt="2025-09-05T11:48:28.668" v="1004" actId="1076"/>
          <ac:spMkLst>
            <pc:docMk/>
            <pc:sldMk cId="2736078133" sldId="898"/>
            <ac:spMk id="13" creationId="{BE361E75-2444-4865-FC5B-40F7A2E954AE}"/>
          </ac:spMkLst>
        </pc:spChg>
        <pc:graphicFrameChg chg="mod modGraphic">
          <ac:chgData name="Pradeepa P" userId="ba3c13e9-ce31-4e98-8655-9daa7e0bceff" providerId="ADAL" clId="{990474ED-63B7-4A57-ACEE-629C84FA3240}" dt="2025-09-05T12:22:46.800" v="1103" actId="403"/>
          <ac:graphicFrameMkLst>
            <pc:docMk/>
            <pc:sldMk cId="2736078133" sldId="898"/>
            <ac:graphicFrameMk id="4" creationId="{0DEA077F-CBE8-CA4A-D8C3-CC0470045291}"/>
          </ac:graphicFrameMkLst>
        </pc:graphicFrameChg>
      </pc:sldChg>
    </pc:docChg>
  </pc:docChgLst>
  <pc:docChgLst>
    <pc:chgData name="Pradeepa P" userId="S::pparameshvaran@tonikbank.com::ba3c13e9-ce31-4e98-8655-9daa7e0bceff" providerId="AD" clId="Web-{6703D7B5-CE4A-79E2-B125-E11788AD7141}"/>
    <pc:docChg chg="modSld">
      <pc:chgData name="Pradeepa P" userId="S::pparameshvaran@tonikbank.com::ba3c13e9-ce31-4e98-8655-9daa7e0bceff" providerId="AD" clId="Web-{6703D7B5-CE4A-79E2-B125-E11788AD7141}" dt="2025-09-05T09:52:20.569" v="5" actId="20577"/>
      <pc:docMkLst>
        <pc:docMk/>
      </pc:docMkLst>
      <pc:sldChg chg="modSp">
        <pc:chgData name="Pradeepa P" userId="S::pparameshvaran@tonikbank.com::ba3c13e9-ce31-4e98-8655-9daa7e0bceff" providerId="AD" clId="Web-{6703D7B5-CE4A-79E2-B125-E11788AD7141}" dt="2025-09-05T09:50:55.003" v="3" actId="20577"/>
        <pc:sldMkLst>
          <pc:docMk/>
          <pc:sldMk cId="208028170" sldId="798"/>
        </pc:sldMkLst>
        <pc:spChg chg="mod">
          <ac:chgData name="Pradeepa P" userId="S::pparameshvaran@tonikbank.com::ba3c13e9-ce31-4e98-8655-9daa7e0bceff" providerId="AD" clId="Web-{6703D7B5-CE4A-79E2-B125-E11788AD7141}" dt="2025-09-05T09:50:55.003" v="3" actId="20577"/>
          <ac:spMkLst>
            <pc:docMk/>
            <pc:sldMk cId="208028170" sldId="798"/>
            <ac:spMk id="3" creationId="{BA4E7880-4D09-61FA-628C-64EE4ECD5964}"/>
          </ac:spMkLst>
        </pc:spChg>
      </pc:sldChg>
      <pc:sldChg chg="modSp">
        <pc:chgData name="Pradeepa P" userId="S::pparameshvaran@tonikbank.com::ba3c13e9-ce31-4e98-8655-9daa7e0bceff" providerId="AD" clId="Web-{6703D7B5-CE4A-79E2-B125-E11788AD7141}" dt="2025-09-05T09:52:20.569" v="5" actId="20577"/>
        <pc:sldMkLst>
          <pc:docMk/>
          <pc:sldMk cId="649122774" sldId="802"/>
        </pc:sldMkLst>
        <pc:spChg chg="mod">
          <ac:chgData name="Pradeepa P" userId="S::pparameshvaran@tonikbank.com::ba3c13e9-ce31-4e98-8655-9daa7e0bceff" providerId="AD" clId="Web-{6703D7B5-CE4A-79E2-B125-E11788AD7141}" dt="2025-09-05T09:52:20.569" v="5" actId="20577"/>
          <ac:spMkLst>
            <pc:docMk/>
            <pc:sldMk cId="649122774" sldId="802"/>
            <ac:spMk id="4" creationId="{D7483DA9-356C-5A5D-C113-227AFD996F69}"/>
          </ac:spMkLst>
        </pc:spChg>
      </pc:sldChg>
      <pc:sldChg chg="modSp">
        <pc:chgData name="Pradeepa P" userId="S::pparameshvaran@tonikbank.com::ba3c13e9-ce31-4e98-8655-9daa7e0bceff" providerId="AD" clId="Web-{6703D7B5-CE4A-79E2-B125-E11788AD7141}" dt="2025-09-05T09:50:34.330" v="1" actId="20577"/>
        <pc:sldMkLst>
          <pc:docMk/>
          <pc:sldMk cId="3011417401" sldId="803"/>
        </pc:sldMkLst>
        <pc:spChg chg="mod">
          <ac:chgData name="Pradeepa P" userId="S::pparameshvaran@tonikbank.com::ba3c13e9-ce31-4e98-8655-9daa7e0bceff" providerId="AD" clId="Web-{6703D7B5-CE4A-79E2-B125-E11788AD7141}" dt="2025-09-05T09:50:34.330" v="1" actId="20577"/>
          <ac:spMkLst>
            <pc:docMk/>
            <pc:sldMk cId="3011417401" sldId="803"/>
            <ac:spMk id="3" creationId="{1CBD47AD-A12B-D63A-F28D-EAD0273D51D2}"/>
          </ac:spMkLst>
        </pc:spChg>
      </pc:sldChg>
    </pc:docChg>
  </pc:docChgLst>
  <pc:docChgLst>
    <pc:chgData name="Guest User" userId="S::urn:spo:tenantanon#2fe6762b-2c15-4a41-9779-d487e594fbaf::" providerId="AD" clId="Web-{88B54360-0D29-2939-6231-8F97B0A3C306}"/>
    <pc:docChg chg="delSld">
      <pc:chgData name="Guest User" userId="S::urn:spo:tenantanon#2fe6762b-2c15-4a41-9779-d487e594fbaf::" providerId="AD" clId="Web-{88B54360-0D29-2939-6231-8F97B0A3C306}" dt="2025-08-27T06:04:33.512" v="0"/>
      <pc:docMkLst>
        <pc:docMk/>
      </pc:docMkLst>
      <pc:sldChg chg="del">
        <pc:chgData name="Guest User" userId="S::urn:spo:tenantanon#2fe6762b-2c15-4a41-9779-d487e594fbaf::" providerId="AD" clId="Web-{88B54360-0D29-2939-6231-8F97B0A3C306}" dt="2025-08-27T06:04:33.512" v="0"/>
        <pc:sldMkLst>
          <pc:docMk/>
          <pc:sldMk cId="194200204" sldId="894"/>
        </pc:sldMkLst>
      </pc:sldChg>
    </pc:docChg>
  </pc:docChgLst>
  <pc:docChgLst>
    <pc:chgData name="Pradeepa P" userId="S::pparameshvaran@tonikbank.com::ba3c13e9-ce31-4e98-8655-9daa7e0bceff" providerId="AD" clId="Web-{EBFF6D59-B5B2-6861-2710-37750DFCEE86}"/>
    <pc:docChg chg="modSld">
      <pc:chgData name="Pradeepa P" userId="S::pparameshvaran@tonikbank.com::ba3c13e9-ce31-4e98-8655-9daa7e0bceff" providerId="AD" clId="Web-{EBFF6D59-B5B2-6861-2710-37750DFCEE86}" dt="2025-09-05T09:54:09.419" v="7"/>
      <pc:docMkLst>
        <pc:docMk/>
      </pc:docMkLst>
      <pc:sldChg chg="modSp">
        <pc:chgData name="Pradeepa P" userId="S::pparameshvaran@tonikbank.com::ba3c13e9-ce31-4e98-8655-9daa7e0bceff" providerId="AD" clId="Web-{EBFF6D59-B5B2-6861-2710-37750DFCEE86}" dt="2025-09-05T09:54:09.419" v="7"/>
        <pc:sldMkLst>
          <pc:docMk/>
          <pc:sldMk cId="2436796189" sldId="897"/>
        </pc:sldMkLst>
        <pc:graphicFrameChg chg="mod modGraphic">
          <ac:chgData name="Pradeepa P" userId="S::pparameshvaran@tonikbank.com::ba3c13e9-ce31-4e98-8655-9daa7e0bceff" providerId="AD" clId="Web-{EBFF6D59-B5B2-6861-2710-37750DFCEE86}" dt="2025-09-05T09:54:09.419" v="7"/>
          <ac:graphicFrameMkLst>
            <pc:docMk/>
            <pc:sldMk cId="2436796189" sldId="897"/>
            <ac:graphicFrameMk id="2" creationId="{B583B14B-6EEC-D64D-B449-E10E7FE91222}"/>
          </ac:graphicFrameMkLst>
        </pc:graphicFrameChg>
      </pc:sldChg>
    </pc:docChg>
  </pc:docChgLst>
  <pc:docChgLst>
    <pc:chgData name="Bhuvanesh" userId="4650cd39-8dbb-4c0f-8fda-594efc81948c" providerId="ADAL" clId="{E075F693-76E4-4EFF-9506-19A4F6434F8D}"/>
    <pc:docChg chg="undo custSel modSld">
      <pc:chgData name="Bhuvanesh" userId="4650cd39-8dbb-4c0f-8fda-594efc81948c" providerId="ADAL" clId="{E075F693-76E4-4EFF-9506-19A4F6434F8D}" dt="2025-08-25T13:52:29.618" v="490" actId="207"/>
      <pc:docMkLst>
        <pc:docMk/>
      </pc:docMkLst>
      <pc:sldChg chg="modSp mod">
        <pc:chgData name="Bhuvanesh" userId="4650cd39-8dbb-4c0f-8fda-594efc81948c" providerId="ADAL" clId="{E075F693-76E4-4EFF-9506-19A4F6434F8D}" dt="2025-08-25T13:37:30.944" v="456" actId="20577"/>
        <pc:sldMkLst>
          <pc:docMk/>
          <pc:sldMk cId="4129944639" sldId="498"/>
        </pc:sldMkLst>
        <pc:spChg chg="mod">
          <ac:chgData name="Bhuvanesh" userId="4650cd39-8dbb-4c0f-8fda-594efc81948c" providerId="ADAL" clId="{E075F693-76E4-4EFF-9506-19A4F6434F8D}" dt="2025-08-25T09:59:33.126" v="220" actId="20577"/>
          <ac:spMkLst>
            <pc:docMk/>
            <pc:sldMk cId="4129944639" sldId="498"/>
            <ac:spMk id="3" creationId="{4F7E8F7E-6D89-74CB-11C3-C84321CCA4F1}"/>
          </ac:spMkLst>
        </pc:spChg>
        <pc:spChg chg="mod">
          <ac:chgData name="Bhuvanesh" userId="4650cd39-8dbb-4c0f-8fda-594efc81948c" providerId="ADAL" clId="{E075F693-76E4-4EFF-9506-19A4F6434F8D}" dt="2025-08-25T13:37:30.944" v="456" actId="20577"/>
          <ac:spMkLst>
            <pc:docMk/>
            <pc:sldMk cId="4129944639" sldId="498"/>
            <ac:spMk id="9" creationId="{B2327766-4E3E-40CF-8FF1-E0AE92D6BE04}"/>
          </ac:spMkLst>
        </pc:spChg>
      </pc:sldChg>
      <pc:sldChg chg="modSp mod">
        <pc:chgData name="Bhuvanesh" userId="4650cd39-8dbb-4c0f-8fda-594efc81948c" providerId="ADAL" clId="{E075F693-76E4-4EFF-9506-19A4F6434F8D}" dt="2025-08-25T04:27:57.647" v="28" actId="20577"/>
        <pc:sldMkLst>
          <pc:docMk/>
          <pc:sldMk cId="633098496" sldId="689"/>
        </pc:sldMkLst>
        <pc:spChg chg="mod">
          <ac:chgData name="Bhuvanesh" userId="4650cd39-8dbb-4c0f-8fda-594efc81948c" providerId="ADAL" clId="{E075F693-76E4-4EFF-9506-19A4F6434F8D}" dt="2025-08-25T04:27:57.647" v="28" actId="20577"/>
          <ac:spMkLst>
            <pc:docMk/>
            <pc:sldMk cId="633098496" sldId="689"/>
            <ac:spMk id="3" creationId="{B142CDEE-B919-E235-FAB7-B7A0EDAF6A3C}"/>
          </ac:spMkLst>
        </pc:spChg>
      </pc:sldChg>
      <pc:sldChg chg="modSp mod">
        <pc:chgData name="Bhuvanesh" userId="4650cd39-8dbb-4c0f-8fda-594efc81948c" providerId="ADAL" clId="{E075F693-76E4-4EFF-9506-19A4F6434F8D}" dt="2025-08-25T04:27:19.657" v="21" actId="20577"/>
        <pc:sldMkLst>
          <pc:docMk/>
          <pc:sldMk cId="4067340277" sldId="690"/>
        </pc:sldMkLst>
        <pc:spChg chg="mod">
          <ac:chgData name="Bhuvanesh" userId="4650cd39-8dbb-4c0f-8fda-594efc81948c" providerId="ADAL" clId="{E075F693-76E4-4EFF-9506-19A4F6434F8D}" dt="2025-08-25T04:27:19.657" v="21" actId="20577"/>
          <ac:spMkLst>
            <pc:docMk/>
            <pc:sldMk cId="4067340277" sldId="690"/>
            <ac:spMk id="18" creationId="{A66641C1-CF4A-74AD-6D9B-655039344F55}"/>
          </ac:spMkLst>
        </pc:spChg>
      </pc:sldChg>
      <pc:sldChg chg="addSp delSp modSp mod">
        <pc:chgData name="Bhuvanesh" userId="4650cd39-8dbb-4c0f-8fda-594efc81948c" providerId="ADAL" clId="{E075F693-76E4-4EFF-9506-19A4F6434F8D}" dt="2025-08-25T13:01:55.862" v="287" actId="20577"/>
        <pc:sldMkLst>
          <pc:docMk/>
          <pc:sldMk cId="3428591970" sldId="709"/>
        </pc:sldMkLst>
        <pc:graphicFrameChg chg="add mod modGraphic">
          <ac:chgData name="Bhuvanesh" userId="4650cd39-8dbb-4c0f-8fda-594efc81948c" providerId="ADAL" clId="{E075F693-76E4-4EFF-9506-19A4F6434F8D}" dt="2025-08-25T13:01:55.862" v="287" actId="20577"/>
          <ac:graphicFrameMkLst>
            <pc:docMk/>
            <pc:sldMk cId="3428591970" sldId="709"/>
            <ac:graphicFrameMk id="2" creationId="{F06F012D-F799-26D9-FB46-3ADE3EA4F8A5}"/>
          </ac:graphicFrameMkLst>
        </pc:graphicFrameChg>
        <pc:graphicFrameChg chg="mod modGraphic">
          <ac:chgData name="Bhuvanesh" userId="4650cd39-8dbb-4c0f-8fda-594efc81948c" providerId="ADAL" clId="{E075F693-76E4-4EFF-9506-19A4F6434F8D}" dt="2025-08-25T12:57:10.872" v="248" actId="14734"/>
          <ac:graphicFrameMkLst>
            <pc:docMk/>
            <pc:sldMk cId="3428591970" sldId="709"/>
            <ac:graphicFrameMk id="5" creationId="{7F796768-80A4-0C6C-4EB3-D182897AE066}"/>
          </ac:graphicFrameMkLst>
        </pc:graphicFrameChg>
        <pc:graphicFrameChg chg="mod modGraphic">
          <ac:chgData name="Bhuvanesh" userId="4650cd39-8dbb-4c0f-8fda-594efc81948c" providerId="ADAL" clId="{E075F693-76E4-4EFF-9506-19A4F6434F8D}" dt="2025-08-25T12:58:15.415" v="270" actId="20577"/>
          <ac:graphicFrameMkLst>
            <pc:docMk/>
            <pc:sldMk cId="3428591970" sldId="709"/>
            <ac:graphicFrameMk id="12" creationId="{A1A57F15-C3E2-2BEC-F064-BA8E332894DC}"/>
          </ac:graphicFrameMkLst>
        </pc:graphicFrameChg>
      </pc:sldChg>
      <pc:sldChg chg="addSp delSp modSp mod">
        <pc:chgData name="Bhuvanesh" userId="4650cd39-8dbb-4c0f-8fda-594efc81948c" providerId="ADAL" clId="{E075F693-76E4-4EFF-9506-19A4F6434F8D}" dt="2025-08-25T13:00:45.520" v="277" actId="14100"/>
        <pc:sldMkLst>
          <pc:docMk/>
          <pc:sldMk cId="2995196123" sldId="733"/>
        </pc:sldMkLst>
        <pc:spChg chg="mod">
          <ac:chgData name="Bhuvanesh" userId="4650cd39-8dbb-4c0f-8fda-594efc81948c" providerId="ADAL" clId="{E075F693-76E4-4EFF-9506-19A4F6434F8D}" dt="2025-08-25T04:27:44.799" v="24" actId="20577"/>
          <ac:spMkLst>
            <pc:docMk/>
            <pc:sldMk cId="2995196123" sldId="733"/>
            <ac:spMk id="3" creationId="{316ABE7A-2D02-03DE-C950-58A378604A01}"/>
          </ac:spMkLst>
        </pc:spChg>
        <pc:picChg chg="add mod">
          <ac:chgData name="Bhuvanesh" userId="4650cd39-8dbb-4c0f-8fda-594efc81948c" providerId="ADAL" clId="{E075F693-76E4-4EFF-9506-19A4F6434F8D}" dt="2025-08-25T13:00:45.520" v="277" actId="14100"/>
          <ac:picMkLst>
            <pc:docMk/>
            <pc:sldMk cId="2995196123" sldId="733"/>
            <ac:picMk id="5" creationId="{BE2B5FFD-025B-15A4-AC8E-7CD75243613E}"/>
          </ac:picMkLst>
        </pc:picChg>
      </pc:sldChg>
      <pc:sldChg chg="addSp delSp modSp mod">
        <pc:chgData name="Bhuvanesh" userId="4650cd39-8dbb-4c0f-8fda-594efc81948c" providerId="ADAL" clId="{E075F693-76E4-4EFF-9506-19A4F6434F8D}" dt="2025-08-25T13:37:21.126" v="444" actId="14100"/>
        <pc:sldMkLst>
          <pc:docMk/>
          <pc:sldMk cId="867531378" sldId="737"/>
        </pc:sldMkLst>
      </pc:sldChg>
      <pc:sldChg chg="addSp delSp modSp mod">
        <pc:chgData name="Bhuvanesh" userId="4650cd39-8dbb-4c0f-8fda-594efc81948c" providerId="ADAL" clId="{E075F693-76E4-4EFF-9506-19A4F6434F8D}" dt="2025-08-25T13:20:44.864" v="340" actId="207"/>
        <pc:sldMkLst>
          <pc:docMk/>
          <pc:sldMk cId="447283173" sldId="755"/>
        </pc:sldMkLst>
        <pc:graphicFrameChg chg="add mod modGraphic">
          <ac:chgData name="Bhuvanesh" userId="4650cd39-8dbb-4c0f-8fda-594efc81948c" providerId="ADAL" clId="{E075F693-76E4-4EFF-9506-19A4F6434F8D}" dt="2025-08-25T13:20:44.864" v="340" actId="207"/>
          <ac:graphicFrameMkLst>
            <pc:docMk/>
            <pc:sldMk cId="447283173" sldId="755"/>
            <ac:graphicFrameMk id="3" creationId="{E3C70AB6-8238-83AE-CA3C-749737BC3990}"/>
          </ac:graphicFrameMkLst>
        </pc:graphicFrameChg>
      </pc:sldChg>
      <pc:sldChg chg="addSp delSp modSp mod">
        <pc:chgData name="Bhuvanesh" userId="4650cd39-8dbb-4c0f-8fda-594efc81948c" providerId="ADAL" clId="{E075F693-76E4-4EFF-9506-19A4F6434F8D}" dt="2025-08-25T13:01:31.291" v="281" actId="14100"/>
        <pc:sldMkLst>
          <pc:docMk/>
          <pc:sldMk cId="1640421824" sldId="756"/>
        </pc:sldMkLst>
        <pc:spChg chg="mod">
          <ac:chgData name="Bhuvanesh" userId="4650cd39-8dbb-4c0f-8fda-594efc81948c" providerId="ADAL" clId="{E075F693-76E4-4EFF-9506-19A4F6434F8D}" dt="2025-08-25T04:27:49.097" v="26" actId="20577"/>
          <ac:spMkLst>
            <pc:docMk/>
            <pc:sldMk cId="1640421824" sldId="756"/>
            <ac:spMk id="4" creationId="{24C00F61-8DDE-358C-1346-45716868952F}"/>
          </ac:spMkLst>
        </pc:spChg>
        <pc:picChg chg="add mod">
          <ac:chgData name="Bhuvanesh" userId="4650cd39-8dbb-4c0f-8fda-594efc81948c" providerId="ADAL" clId="{E075F693-76E4-4EFF-9506-19A4F6434F8D}" dt="2025-08-25T13:01:31.291" v="281" actId="14100"/>
          <ac:picMkLst>
            <pc:docMk/>
            <pc:sldMk cId="1640421824" sldId="756"/>
            <ac:picMk id="6" creationId="{1D9A6222-B89E-7AA4-DDB2-619CA071CCF3}"/>
          </ac:picMkLst>
        </pc:picChg>
      </pc:sldChg>
      <pc:sldChg chg="modSp mod">
        <pc:chgData name="Bhuvanesh" userId="4650cd39-8dbb-4c0f-8fda-594efc81948c" providerId="ADAL" clId="{E075F693-76E4-4EFF-9506-19A4F6434F8D}" dt="2025-08-25T13:49:45.925" v="485" actId="20577"/>
        <pc:sldMkLst>
          <pc:docMk/>
          <pc:sldMk cId="1621722521" sldId="795"/>
        </pc:sldMkLst>
        <pc:spChg chg="mod">
          <ac:chgData name="Bhuvanesh" userId="4650cd39-8dbb-4c0f-8fda-594efc81948c" providerId="ADAL" clId="{E075F693-76E4-4EFF-9506-19A4F6434F8D}" dt="2025-08-25T13:49:45.925" v="485" actId="20577"/>
          <ac:spMkLst>
            <pc:docMk/>
            <pc:sldMk cId="1621722521" sldId="795"/>
            <ac:spMk id="4" creationId="{F0C1AF1D-4A61-21A5-1A52-BF57ACB025DC}"/>
          </ac:spMkLst>
        </pc:spChg>
      </pc:sldChg>
      <pc:sldChg chg="modSp mod">
        <pc:chgData name="Bhuvanesh" userId="4650cd39-8dbb-4c0f-8fda-594efc81948c" providerId="ADAL" clId="{E075F693-76E4-4EFF-9506-19A4F6434F8D}" dt="2025-08-25T13:52:29.618" v="490" actId="207"/>
        <pc:sldMkLst>
          <pc:docMk/>
          <pc:sldMk cId="1199992420" sldId="796"/>
        </pc:sldMkLst>
        <pc:spChg chg="mod">
          <ac:chgData name="Bhuvanesh" userId="4650cd39-8dbb-4c0f-8fda-594efc81948c" providerId="ADAL" clId="{E075F693-76E4-4EFF-9506-19A4F6434F8D}" dt="2025-08-25T13:52:29.618" v="490" actId="207"/>
          <ac:spMkLst>
            <pc:docMk/>
            <pc:sldMk cId="1199992420" sldId="796"/>
            <ac:spMk id="12" creationId="{BC157558-8002-CCCF-06CA-B36AD3729A9B}"/>
          </ac:spMkLst>
        </pc:spChg>
        <pc:picChg chg="mod">
          <ac:chgData name="Bhuvanesh" userId="4650cd39-8dbb-4c0f-8fda-594efc81948c" providerId="ADAL" clId="{E075F693-76E4-4EFF-9506-19A4F6434F8D}" dt="2025-08-21T12:27:53.764" v="7" actId="1076"/>
          <ac:picMkLst>
            <pc:docMk/>
            <pc:sldMk cId="1199992420" sldId="796"/>
            <ac:picMk id="9" creationId="{520E1C48-3628-F587-C868-5624A0F5959F}"/>
          </ac:picMkLst>
        </pc:picChg>
      </pc:sldChg>
      <pc:sldChg chg="modSp">
        <pc:chgData name="Bhuvanesh" userId="4650cd39-8dbb-4c0f-8fda-594efc81948c" providerId="ADAL" clId="{E075F693-76E4-4EFF-9506-19A4F6434F8D}" dt="2025-08-25T13:42:02.251" v="462"/>
        <pc:sldMkLst>
          <pc:docMk/>
          <pc:sldMk cId="2346067150" sldId="797"/>
        </pc:sldMkLst>
        <pc:spChg chg="mod">
          <ac:chgData name="Bhuvanesh" userId="4650cd39-8dbb-4c0f-8fda-594efc81948c" providerId="ADAL" clId="{E075F693-76E4-4EFF-9506-19A4F6434F8D}" dt="2025-08-25T13:42:02.251" v="462"/>
          <ac:spMkLst>
            <pc:docMk/>
            <pc:sldMk cId="2346067150" sldId="797"/>
            <ac:spMk id="4" creationId="{5F903904-719A-5FEF-CE21-0B651DCE6756}"/>
          </ac:spMkLst>
        </pc:spChg>
      </pc:sldChg>
      <pc:sldChg chg="modSp">
        <pc:chgData name="Bhuvanesh" userId="4650cd39-8dbb-4c0f-8fda-594efc81948c" providerId="ADAL" clId="{E075F693-76E4-4EFF-9506-19A4F6434F8D}" dt="2025-08-25T13:43:25.272" v="467"/>
        <pc:sldMkLst>
          <pc:docMk/>
          <pc:sldMk cId="2314292747" sldId="799"/>
        </pc:sldMkLst>
        <pc:spChg chg="mod">
          <ac:chgData name="Bhuvanesh" userId="4650cd39-8dbb-4c0f-8fda-594efc81948c" providerId="ADAL" clId="{E075F693-76E4-4EFF-9506-19A4F6434F8D}" dt="2025-08-25T13:43:25.272" v="467"/>
          <ac:spMkLst>
            <pc:docMk/>
            <pc:sldMk cId="2314292747" sldId="799"/>
            <ac:spMk id="4" creationId="{2DAFCAB4-2698-C2E0-A1E4-CE83C0393449}"/>
          </ac:spMkLst>
        </pc:spChg>
      </pc:sldChg>
      <pc:sldChg chg="modSp mod">
        <pc:chgData name="Bhuvanesh" userId="4650cd39-8dbb-4c0f-8fda-594efc81948c" providerId="ADAL" clId="{E075F693-76E4-4EFF-9506-19A4F6434F8D}" dt="2025-08-25T13:44:51.433" v="475" actId="1076"/>
        <pc:sldMkLst>
          <pc:docMk/>
          <pc:sldMk cId="1483648004" sldId="800"/>
        </pc:sldMkLst>
        <pc:spChg chg="mod">
          <ac:chgData name="Bhuvanesh" userId="4650cd39-8dbb-4c0f-8fda-594efc81948c" providerId="ADAL" clId="{E075F693-76E4-4EFF-9506-19A4F6434F8D}" dt="2025-08-25T13:44:51.433" v="475" actId="1076"/>
          <ac:spMkLst>
            <pc:docMk/>
            <pc:sldMk cId="1483648004" sldId="800"/>
            <ac:spMk id="4" creationId="{A4828BE1-91D6-C24E-8418-568F43067190}"/>
          </ac:spMkLst>
        </pc:spChg>
      </pc:sldChg>
      <pc:sldChg chg="modSp mod">
        <pc:chgData name="Bhuvanesh" userId="4650cd39-8dbb-4c0f-8fda-594efc81948c" providerId="ADAL" clId="{E075F693-76E4-4EFF-9506-19A4F6434F8D}" dt="2025-08-25T13:44:09.397" v="472" actId="1076"/>
        <pc:sldMkLst>
          <pc:docMk/>
          <pc:sldMk cId="649122774" sldId="802"/>
        </pc:sldMkLst>
        <pc:spChg chg="mod">
          <ac:chgData name="Bhuvanesh" userId="4650cd39-8dbb-4c0f-8fda-594efc81948c" providerId="ADAL" clId="{E075F693-76E4-4EFF-9506-19A4F6434F8D}" dt="2025-08-25T13:44:09.397" v="472" actId="1076"/>
          <ac:spMkLst>
            <pc:docMk/>
            <pc:sldMk cId="649122774" sldId="802"/>
            <ac:spMk id="4" creationId="{D7483DA9-356C-5A5D-C113-227AFD996F69}"/>
          </ac:spMkLst>
        </pc:spChg>
      </pc:sldChg>
      <pc:sldChg chg="modSp mod">
        <pc:chgData name="Bhuvanesh" userId="4650cd39-8dbb-4c0f-8fda-594efc81948c" providerId="ADAL" clId="{E075F693-76E4-4EFF-9506-19A4F6434F8D}" dt="2025-08-25T13:50:06.874" v="488" actId="207"/>
        <pc:sldMkLst>
          <pc:docMk/>
          <pc:sldMk cId="3011417401" sldId="803"/>
        </pc:sldMkLst>
        <pc:spChg chg="mod">
          <ac:chgData name="Bhuvanesh" userId="4650cd39-8dbb-4c0f-8fda-594efc81948c" providerId="ADAL" clId="{E075F693-76E4-4EFF-9506-19A4F6434F8D}" dt="2025-08-25T13:50:06.874" v="488" actId="207"/>
          <ac:spMkLst>
            <pc:docMk/>
            <pc:sldMk cId="3011417401" sldId="803"/>
            <ac:spMk id="4" creationId="{9D7E1095-CF9F-B8B7-2348-382951C393B5}"/>
          </ac:spMkLst>
        </pc:spChg>
      </pc:sldChg>
      <pc:sldChg chg="modSp">
        <pc:chgData name="Bhuvanesh" userId="4650cd39-8dbb-4c0f-8fda-594efc81948c" providerId="ADAL" clId="{E075F693-76E4-4EFF-9506-19A4F6434F8D}" dt="2025-08-25T13:45:30.129" v="477"/>
        <pc:sldMkLst>
          <pc:docMk/>
          <pc:sldMk cId="2232371839" sldId="808"/>
        </pc:sldMkLst>
        <pc:spChg chg="mod">
          <ac:chgData name="Bhuvanesh" userId="4650cd39-8dbb-4c0f-8fda-594efc81948c" providerId="ADAL" clId="{E075F693-76E4-4EFF-9506-19A4F6434F8D}" dt="2025-08-25T13:45:30.129" v="477"/>
          <ac:spMkLst>
            <pc:docMk/>
            <pc:sldMk cId="2232371839" sldId="808"/>
            <ac:spMk id="4" creationId="{127B53D2-43E5-A3C3-4696-D2DD2C782594}"/>
          </ac:spMkLst>
        </pc:spChg>
      </pc:sldChg>
      <pc:sldChg chg="modSp mod">
        <pc:chgData name="Bhuvanesh" userId="4650cd39-8dbb-4c0f-8fda-594efc81948c" providerId="ADAL" clId="{E075F693-76E4-4EFF-9506-19A4F6434F8D}" dt="2025-08-21T12:28:31.135" v="13" actId="14100"/>
        <pc:sldMkLst>
          <pc:docMk/>
          <pc:sldMk cId="3362115631" sldId="809"/>
        </pc:sldMkLst>
      </pc:sldChg>
      <pc:sldChg chg="modSp mod">
        <pc:chgData name="Bhuvanesh" userId="4650cd39-8dbb-4c0f-8fda-594efc81948c" providerId="ADAL" clId="{E075F693-76E4-4EFF-9506-19A4F6434F8D}" dt="2025-08-25T09:54:52.151" v="160" actId="14100"/>
        <pc:sldMkLst>
          <pc:docMk/>
          <pc:sldMk cId="1383361812" sldId="810"/>
        </pc:sldMkLst>
        <pc:spChg chg="mod">
          <ac:chgData name="Bhuvanesh" userId="4650cd39-8dbb-4c0f-8fda-594efc81948c" providerId="ADAL" clId="{E075F693-76E4-4EFF-9506-19A4F6434F8D}" dt="2025-08-25T09:54:29.845" v="151" actId="1076"/>
          <ac:spMkLst>
            <pc:docMk/>
            <pc:sldMk cId="1383361812" sldId="810"/>
            <ac:spMk id="2" creationId="{0CD78271-5F92-00E5-0EC7-4C7A72198164}"/>
          </ac:spMkLst>
        </pc:spChg>
        <pc:picChg chg="mod">
          <ac:chgData name="Bhuvanesh" userId="4650cd39-8dbb-4c0f-8fda-594efc81948c" providerId="ADAL" clId="{E075F693-76E4-4EFF-9506-19A4F6434F8D}" dt="2025-08-25T09:54:52.151" v="160" actId="14100"/>
          <ac:picMkLst>
            <pc:docMk/>
            <pc:sldMk cId="1383361812" sldId="810"/>
            <ac:picMk id="11" creationId="{395BCABC-F04A-2DC0-A60D-9F767C04ACDC}"/>
          </ac:picMkLst>
        </pc:picChg>
        <pc:picChg chg="mod">
          <ac:chgData name="Bhuvanesh" userId="4650cd39-8dbb-4c0f-8fda-594efc81948c" providerId="ADAL" clId="{E075F693-76E4-4EFF-9506-19A4F6434F8D}" dt="2025-08-25T09:54:38.499" v="155" actId="14100"/>
          <ac:picMkLst>
            <pc:docMk/>
            <pc:sldMk cId="1383361812" sldId="810"/>
            <ac:picMk id="13" creationId="{E3A845C7-7AFF-CC16-AEDA-51AC673EE924}"/>
          </ac:picMkLst>
        </pc:picChg>
      </pc:sldChg>
      <pc:sldChg chg="modSp mod">
        <pc:chgData name="Bhuvanesh" userId="4650cd39-8dbb-4c0f-8fda-594efc81948c" providerId="ADAL" clId="{E075F693-76E4-4EFF-9506-19A4F6434F8D}" dt="2025-08-25T09:56:49.976" v="188" actId="1076"/>
        <pc:sldMkLst>
          <pc:docMk/>
          <pc:sldMk cId="4179301006" sldId="811"/>
        </pc:sldMkLst>
        <pc:spChg chg="mod">
          <ac:chgData name="Bhuvanesh" userId="4650cd39-8dbb-4c0f-8fda-594efc81948c" providerId="ADAL" clId="{E075F693-76E4-4EFF-9506-19A4F6434F8D}" dt="2025-08-25T09:56:39.719" v="184" actId="14100"/>
          <ac:spMkLst>
            <pc:docMk/>
            <pc:sldMk cId="4179301006" sldId="811"/>
            <ac:spMk id="2" creationId="{A52164D6-6168-C2EA-DE17-C3DF5460FD9D}"/>
          </ac:spMkLst>
        </pc:spChg>
        <pc:spChg chg="mod">
          <ac:chgData name="Bhuvanesh" userId="4650cd39-8dbb-4c0f-8fda-594efc81948c" providerId="ADAL" clId="{E075F693-76E4-4EFF-9506-19A4F6434F8D}" dt="2025-08-25T09:56:49.976" v="188" actId="1076"/>
          <ac:spMkLst>
            <pc:docMk/>
            <pc:sldMk cId="4179301006" sldId="811"/>
            <ac:spMk id="6" creationId="{666BB102-8BA6-FE04-409C-0CA24CC52C96}"/>
          </ac:spMkLst>
        </pc:spChg>
        <pc:picChg chg="mod">
          <ac:chgData name="Bhuvanesh" userId="4650cd39-8dbb-4c0f-8fda-594efc81948c" providerId="ADAL" clId="{E075F693-76E4-4EFF-9506-19A4F6434F8D}" dt="2025-08-25T09:56:33.463" v="181" actId="14100"/>
          <ac:picMkLst>
            <pc:docMk/>
            <pc:sldMk cId="4179301006" sldId="811"/>
            <ac:picMk id="4" creationId="{8D756598-9657-0897-794E-D4AE3B3ED915}"/>
          </ac:picMkLst>
        </pc:picChg>
        <pc:picChg chg="mod">
          <ac:chgData name="Bhuvanesh" userId="4650cd39-8dbb-4c0f-8fda-594efc81948c" providerId="ADAL" clId="{E075F693-76E4-4EFF-9506-19A4F6434F8D}" dt="2025-08-25T09:56:48.324" v="187" actId="14100"/>
          <ac:picMkLst>
            <pc:docMk/>
            <pc:sldMk cId="4179301006" sldId="811"/>
            <ac:picMk id="8" creationId="{A84F7157-54D8-206B-7ED1-98E2E71FEDB0}"/>
          </ac:picMkLst>
        </pc:picChg>
      </pc:sldChg>
      <pc:sldChg chg="modSp mod">
        <pc:chgData name="Bhuvanesh" userId="4650cd39-8dbb-4c0f-8fda-594efc81948c" providerId="ADAL" clId="{E075F693-76E4-4EFF-9506-19A4F6434F8D}" dt="2025-08-25T09:53:13.254" v="144"/>
        <pc:sldMkLst>
          <pc:docMk/>
          <pc:sldMk cId="2664180545" sldId="829"/>
        </pc:sldMkLst>
        <pc:graphicFrameChg chg="mod modGraphic">
          <ac:chgData name="Bhuvanesh" userId="4650cd39-8dbb-4c0f-8fda-594efc81948c" providerId="ADAL" clId="{E075F693-76E4-4EFF-9506-19A4F6434F8D}" dt="2025-08-25T09:53:13.254" v="144"/>
          <ac:graphicFrameMkLst>
            <pc:docMk/>
            <pc:sldMk cId="2664180545" sldId="829"/>
            <ac:graphicFrameMk id="6" creationId="{A79EE96D-B6CC-8EEA-BF29-D660695145A2}"/>
          </ac:graphicFrameMkLst>
        </pc:graphicFrameChg>
      </pc:sldChg>
      <pc:sldChg chg="modSp">
        <pc:chgData name="Bhuvanesh" userId="4650cd39-8dbb-4c0f-8fda-594efc81948c" providerId="ADAL" clId="{E075F693-76E4-4EFF-9506-19A4F6434F8D}" dt="2025-08-25T09:58:41.730" v="216"/>
        <pc:sldMkLst>
          <pc:docMk/>
          <pc:sldMk cId="2567866937" sldId="832"/>
        </pc:sldMkLst>
        <pc:graphicFrameChg chg="mod">
          <ac:chgData name="Bhuvanesh" userId="4650cd39-8dbb-4c0f-8fda-594efc81948c" providerId="ADAL" clId="{E075F693-76E4-4EFF-9506-19A4F6434F8D}" dt="2025-08-25T09:58:41.730" v="216"/>
          <ac:graphicFrameMkLst>
            <pc:docMk/>
            <pc:sldMk cId="2567866937" sldId="832"/>
            <ac:graphicFrameMk id="6" creationId="{217733BF-2F35-49CA-5732-515E24713A48}"/>
          </ac:graphicFrameMkLst>
        </pc:graphicFrameChg>
      </pc:sldChg>
      <pc:sldChg chg="modSp mod">
        <pc:chgData name="Bhuvanesh" userId="4650cd39-8dbb-4c0f-8fda-594efc81948c" providerId="ADAL" clId="{E075F693-76E4-4EFF-9506-19A4F6434F8D}" dt="2025-08-25T10:00:51.780" v="229" actId="14100"/>
        <pc:sldMkLst>
          <pc:docMk/>
          <pc:sldMk cId="2046395462" sldId="834"/>
        </pc:sldMkLst>
        <pc:spChg chg="mod">
          <ac:chgData name="Bhuvanesh" userId="4650cd39-8dbb-4c0f-8fda-594efc81948c" providerId="ADAL" clId="{E075F693-76E4-4EFF-9506-19A4F6434F8D}" dt="2025-08-25T09:53:54.375" v="146" actId="20577"/>
          <ac:spMkLst>
            <pc:docMk/>
            <pc:sldMk cId="2046395462" sldId="834"/>
            <ac:spMk id="3" creationId="{5DE430AB-E318-CEAE-7642-329CCFC8176E}"/>
          </ac:spMkLst>
        </pc:spChg>
        <pc:spChg chg="mod">
          <ac:chgData name="Bhuvanesh" userId="4650cd39-8dbb-4c0f-8fda-594efc81948c" providerId="ADAL" clId="{E075F693-76E4-4EFF-9506-19A4F6434F8D}" dt="2025-08-25T09:48:50.100" v="96" actId="1076"/>
          <ac:spMkLst>
            <pc:docMk/>
            <pc:sldMk cId="2046395462" sldId="834"/>
            <ac:spMk id="12" creationId="{9D20B578-FFFC-FF77-2DB1-AFAC2EF62BFC}"/>
          </ac:spMkLst>
        </pc:spChg>
        <pc:graphicFrameChg chg="mod modGraphic">
          <ac:chgData name="Bhuvanesh" userId="4650cd39-8dbb-4c0f-8fda-594efc81948c" providerId="ADAL" clId="{E075F693-76E4-4EFF-9506-19A4F6434F8D}" dt="2025-08-25T09:50:49.614" v="119" actId="255"/>
          <ac:graphicFrameMkLst>
            <pc:docMk/>
            <pc:sldMk cId="2046395462" sldId="834"/>
            <ac:graphicFrameMk id="2" creationId="{8801531E-319F-BFC1-6113-F3727A169676}"/>
          </ac:graphicFrameMkLst>
        </pc:graphicFrameChg>
      </pc:sldChg>
      <pc:sldChg chg="modSp mod">
        <pc:chgData name="Bhuvanesh" userId="4650cd39-8dbb-4c0f-8fda-594efc81948c" providerId="ADAL" clId="{E075F693-76E4-4EFF-9506-19A4F6434F8D}" dt="2025-08-25T09:53:06.727" v="142"/>
        <pc:sldMkLst>
          <pc:docMk/>
          <pc:sldMk cId="3508989841" sldId="835"/>
        </pc:sldMkLst>
        <pc:graphicFrameChg chg="mod modGraphic">
          <ac:chgData name="Bhuvanesh" userId="4650cd39-8dbb-4c0f-8fda-594efc81948c" providerId="ADAL" clId="{E075F693-76E4-4EFF-9506-19A4F6434F8D}" dt="2025-08-25T09:53:06.727" v="142"/>
          <ac:graphicFrameMkLst>
            <pc:docMk/>
            <pc:sldMk cId="3508989841" sldId="835"/>
            <ac:graphicFrameMk id="4" creationId="{81423423-D4D0-A0DF-40C4-9F9B518C8137}"/>
          </ac:graphicFrameMkLst>
        </pc:graphicFrameChg>
      </pc:sldChg>
      <pc:sldChg chg="modSp mod">
        <pc:chgData name="Bhuvanesh" userId="4650cd39-8dbb-4c0f-8fda-594efc81948c" providerId="ADAL" clId="{E075F693-76E4-4EFF-9506-19A4F6434F8D}" dt="2025-08-25T09:56:07.588" v="177" actId="242"/>
        <pc:sldMkLst>
          <pc:docMk/>
          <pc:sldMk cId="3285064726" sldId="836"/>
        </pc:sldMkLst>
        <pc:graphicFrameChg chg="mod modGraphic">
          <ac:chgData name="Bhuvanesh" userId="4650cd39-8dbb-4c0f-8fda-594efc81948c" providerId="ADAL" clId="{E075F693-76E4-4EFF-9506-19A4F6434F8D}" dt="2025-08-25T09:56:07.588" v="177" actId="242"/>
          <ac:graphicFrameMkLst>
            <pc:docMk/>
            <pc:sldMk cId="3285064726" sldId="836"/>
            <ac:graphicFrameMk id="6" creationId="{0DF6CDFD-39FF-A05F-0338-5FBB2A9F668B}"/>
          </ac:graphicFrameMkLst>
        </pc:graphicFrameChg>
      </pc:sldChg>
      <pc:sldChg chg="modSp">
        <pc:chgData name="Bhuvanesh" userId="4650cd39-8dbb-4c0f-8fda-594efc81948c" providerId="ADAL" clId="{E075F693-76E4-4EFF-9506-19A4F6434F8D}" dt="2025-08-25T09:47:52.805" v="86"/>
        <pc:sldMkLst>
          <pc:docMk/>
          <pc:sldMk cId="1822392866" sldId="837"/>
        </pc:sldMkLst>
        <pc:graphicFrameChg chg="mod">
          <ac:chgData name="Bhuvanesh" userId="4650cd39-8dbb-4c0f-8fda-594efc81948c" providerId="ADAL" clId="{E075F693-76E4-4EFF-9506-19A4F6434F8D}" dt="2025-08-25T09:47:52.805" v="86"/>
          <ac:graphicFrameMkLst>
            <pc:docMk/>
            <pc:sldMk cId="1822392866" sldId="837"/>
            <ac:graphicFrameMk id="6" creationId="{5F973383-95BA-6DD5-2FF8-36C66B844F65}"/>
          </ac:graphicFrameMkLst>
        </pc:graphicFrameChg>
      </pc:sldChg>
      <pc:sldChg chg="modSp mod">
        <pc:chgData name="Bhuvanesh" userId="4650cd39-8dbb-4c0f-8fda-594efc81948c" providerId="ADAL" clId="{E075F693-76E4-4EFF-9506-19A4F6434F8D}" dt="2025-08-25T10:00:30.118" v="224" actId="14100"/>
        <pc:sldMkLst>
          <pc:docMk/>
          <pc:sldMk cId="3662470733" sldId="843"/>
        </pc:sldMkLst>
        <pc:graphicFrameChg chg="mod modGraphic">
          <ac:chgData name="Bhuvanesh" userId="4650cd39-8dbb-4c0f-8fda-594efc81948c" providerId="ADAL" clId="{E075F693-76E4-4EFF-9506-19A4F6434F8D}" dt="2025-08-25T10:00:30.118" v="224" actId="14100"/>
          <ac:graphicFrameMkLst>
            <pc:docMk/>
            <pc:sldMk cId="3662470733" sldId="843"/>
            <ac:graphicFrameMk id="2" creationId="{B58A5C1D-C112-DAED-6C38-F797AD7A070D}"/>
          </ac:graphicFrameMkLst>
        </pc:graphicFrameChg>
      </pc:sldChg>
      <pc:sldChg chg="modSp mod">
        <pc:chgData name="Bhuvanesh" userId="4650cd39-8dbb-4c0f-8fda-594efc81948c" providerId="ADAL" clId="{E075F693-76E4-4EFF-9506-19A4F6434F8D}" dt="2025-08-25T08:27:11.141" v="43" actId="242"/>
        <pc:sldMkLst>
          <pc:docMk/>
          <pc:sldMk cId="3861253493" sldId="844"/>
        </pc:sldMkLst>
        <pc:graphicFrameChg chg="mod modGraphic">
          <ac:chgData name="Bhuvanesh" userId="4650cd39-8dbb-4c0f-8fda-594efc81948c" providerId="ADAL" clId="{E075F693-76E4-4EFF-9506-19A4F6434F8D}" dt="2025-08-25T08:27:11.141" v="43" actId="242"/>
          <ac:graphicFrameMkLst>
            <pc:docMk/>
            <pc:sldMk cId="3861253493" sldId="844"/>
            <ac:graphicFrameMk id="6" creationId="{600C15B4-5359-FE6C-FEF9-1A93A514DCB3}"/>
          </ac:graphicFrameMkLst>
        </pc:graphicFrameChg>
      </pc:sldChg>
      <pc:sldChg chg="modSp mod">
        <pc:chgData name="Bhuvanesh" userId="4650cd39-8dbb-4c0f-8fda-594efc81948c" providerId="ADAL" clId="{E075F693-76E4-4EFF-9506-19A4F6434F8D}" dt="2025-08-25T09:56:12.315" v="178" actId="242"/>
        <pc:sldMkLst>
          <pc:docMk/>
          <pc:sldMk cId="808163391" sldId="847"/>
        </pc:sldMkLst>
        <pc:graphicFrameChg chg="mod modGraphic">
          <ac:chgData name="Bhuvanesh" userId="4650cd39-8dbb-4c0f-8fda-594efc81948c" providerId="ADAL" clId="{E075F693-76E4-4EFF-9506-19A4F6434F8D}" dt="2025-08-25T09:56:12.315" v="178" actId="242"/>
          <ac:graphicFrameMkLst>
            <pc:docMk/>
            <pc:sldMk cId="808163391" sldId="847"/>
            <ac:graphicFrameMk id="8" creationId="{B7F787DE-9BC3-97E9-99CD-4D5CE34D6978}"/>
          </ac:graphicFrameMkLst>
        </pc:graphicFrameChg>
      </pc:sldChg>
      <pc:sldChg chg="modSp mod">
        <pc:chgData name="Bhuvanesh" userId="4650cd39-8dbb-4c0f-8fda-594efc81948c" providerId="ADAL" clId="{E075F693-76E4-4EFF-9506-19A4F6434F8D}" dt="2025-08-25T09:54:02.571" v="149" actId="20577"/>
        <pc:sldMkLst>
          <pc:docMk/>
          <pc:sldMk cId="294735371" sldId="851"/>
        </pc:sldMkLst>
        <pc:spChg chg="mod">
          <ac:chgData name="Bhuvanesh" userId="4650cd39-8dbb-4c0f-8fda-594efc81948c" providerId="ADAL" clId="{E075F693-76E4-4EFF-9506-19A4F6434F8D}" dt="2025-08-25T09:54:02.571" v="149" actId="20577"/>
          <ac:spMkLst>
            <pc:docMk/>
            <pc:sldMk cId="294735371" sldId="851"/>
            <ac:spMk id="3" creationId="{9A4AF014-D6B6-3EF8-169A-D4AFFFD0C42E}"/>
          </ac:spMkLst>
        </pc:spChg>
      </pc:sldChg>
      <pc:sldChg chg="addSp delSp modSp mod">
        <pc:chgData name="Bhuvanesh" userId="4650cd39-8dbb-4c0f-8fda-594efc81948c" providerId="ADAL" clId="{E075F693-76E4-4EFF-9506-19A4F6434F8D}" dt="2025-08-25T13:27:16.381" v="378" actId="14100"/>
        <pc:sldMkLst>
          <pc:docMk/>
          <pc:sldMk cId="3339382147" sldId="865"/>
        </pc:sldMkLst>
        <pc:spChg chg="add mod">
          <ac:chgData name="Bhuvanesh" userId="4650cd39-8dbb-4c0f-8fda-594efc81948c" providerId="ADAL" clId="{E075F693-76E4-4EFF-9506-19A4F6434F8D}" dt="2025-08-25T13:27:16.381" v="378" actId="14100"/>
          <ac:spMkLst>
            <pc:docMk/>
            <pc:sldMk cId="3339382147" sldId="865"/>
            <ac:spMk id="10" creationId="{DB438ADF-97FB-DF3B-C4DF-DD5114FC4225}"/>
          </ac:spMkLst>
        </pc:spChg>
        <pc:spChg chg="add mod">
          <ac:chgData name="Bhuvanesh" userId="4650cd39-8dbb-4c0f-8fda-594efc81948c" providerId="ADAL" clId="{E075F693-76E4-4EFF-9506-19A4F6434F8D}" dt="2025-08-25T13:27:09.944" v="376" actId="14100"/>
          <ac:spMkLst>
            <pc:docMk/>
            <pc:sldMk cId="3339382147" sldId="865"/>
            <ac:spMk id="11" creationId="{BD139CE1-3F2B-DC65-1DCC-617F4457E7B5}"/>
          </ac:spMkLst>
        </pc:spChg>
        <pc:picChg chg="add mod">
          <ac:chgData name="Bhuvanesh" userId="4650cd39-8dbb-4c0f-8fda-594efc81948c" providerId="ADAL" clId="{E075F693-76E4-4EFF-9506-19A4F6434F8D}" dt="2025-08-25T13:24:05.177" v="356" actId="14100"/>
          <ac:picMkLst>
            <pc:docMk/>
            <pc:sldMk cId="3339382147" sldId="865"/>
            <ac:picMk id="8" creationId="{4B48F21B-0D12-2681-49BC-8E1BC4D312DC}"/>
          </ac:picMkLst>
        </pc:picChg>
      </pc:sldChg>
      <pc:sldChg chg="modSp mod">
        <pc:chgData name="Bhuvanesh" userId="4650cd39-8dbb-4c0f-8fda-594efc81948c" providerId="ADAL" clId="{E075F693-76E4-4EFF-9506-19A4F6434F8D}" dt="2025-08-25T12:53:46.224" v="230" actId="14100"/>
        <pc:sldMkLst>
          <pc:docMk/>
          <pc:sldMk cId="1987255936" sldId="866"/>
        </pc:sldMkLst>
        <pc:spChg chg="mod">
          <ac:chgData name="Bhuvanesh" userId="4650cd39-8dbb-4c0f-8fda-594efc81948c" providerId="ADAL" clId="{E075F693-76E4-4EFF-9506-19A4F6434F8D}" dt="2025-08-25T12:53:46.224" v="230" actId="14100"/>
          <ac:spMkLst>
            <pc:docMk/>
            <pc:sldMk cId="1987255936" sldId="866"/>
            <ac:spMk id="3" creationId="{F29B5A43-F793-9631-4EF8-3FB7BCBD523B}"/>
          </ac:spMkLst>
        </pc:spChg>
        <pc:graphicFrameChg chg="mod modGraphic">
          <ac:chgData name="Bhuvanesh" userId="4650cd39-8dbb-4c0f-8fda-594efc81948c" providerId="ADAL" clId="{E075F693-76E4-4EFF-9506-19A4F6434F8D}" dt="2025-08-25T09:51:49.012" v="130" actId="255"/>
          <ac:graphicFrameMkLst>
            <pc:docMk/>
            <pc:sldMk cId="1987255936" sldId="866"/>
            <ac:graphicFrameMk id="10" creationId="{30273412-BEB9-1E3D-8A55-744F8380D105}"/>
          </ac:graphicFrameMkLst>
        </pc:graphicFrameChg>
        <pc:graphicFrameChg chg="mod modGraphic">
          <ac:chgData name="Bhuvanesh" userId="4650cd39-8dbb-4c0f-8fda-594efc81948c" providerId="ADAL" clId="{E075F693-76E4-4EFF-9506-19A4F6434F8D}" dt="2025-08-25T10:00:19.251" v="221" actId="14100"/>
          <ac:graphicFrameMkLst>
            <pc:docMk/>
            <pc:sldMk cId="1987255936" sldId="866"/>
            <ac:graphicFrameMk id="11" creationId="{BA74BA0E-21BE-DE6F-3B62-9092C03008B5}"/>
          </ac:graphicFrameMkLst>
        </pc:graphicFrameChg>
      </pc:sldChg>
      <pc:sldChg chg="modSp mod">
        <pc:chgData name="Bhuvanesh" userId="4650cd39-8dbb-4c0f-8fda-594efc81948c" providerId="ADAL" clId="{E075F693-76E4-4EFF-9506-19A4F6434F8D}" dt="2025-08-25T09:53:56.967" v="147" actId="20577"/>
        <pc:sldMkLst>
          <pc:docMk/>
          <pc:sldMk cId="816687985" sldId="867"/>
        </pc:sldMkLst>
        <pc:spChg chg="mod">
          <ac:chgData name="Bhuvanesh" userId="4650cd39-8dbb-4c0f-8fda-594efc81948c" providerId="ADAL" clId="{E075F693-76E4-4EFF-9506-19A4F6434F8D}" dt="2025-08-25T09:53:56.967" v="147" actId="20577"/>
          <ac:spMkLst>
            <pc:docMk/>
            <pc:sldMk cId="816687985" sldId="867"/>
            <ac:spMk id="3" creationId="{C97B28D6-CB41-E5C3-B801-1C54300846CA}"/>
          </ac:spMkLst>
        </pc:spChg>
        <pc:graphicFrameChg chg="mod modGraphic">
          <ac:chgData name="Bhuvanesh" userId="4650cd39-8dbb-4c0f-8fda-594efc81948c" providerId="ADAL" clId="{E075F693-76E4-4EFF-9506-19A4F6434F8D}" dt="2025-08-25T09:51:11.034" v="125" actId="242"/>
          <ac:graphicFrameMkLst>
            <pc:docMk/>
            <pc:sldMk cId="816687985" sldId="867"/>
            <ac:graphicFrameMk id="2" creationId="{833324D4-5CFC-1E85-37D6-F8DB4AA756C0}"/>
          </ac:graphicFrameMkLst>
        </pc:graphicFrameChg>
      </pc:sldChg>
      <pc:sldChg chg="modSp mod">
        <pc:chgData name="Bhuvanesh" userId="4650cd39-8dbb-4c0f-8fda-594efc81948c" providerId="ADAL" clId="{E075F693-76E4-4EFF-9506-19A4F6434F8D}" dt="2025-08-25T13:42:28.222" v="464" actId="207"/>
        <pc:sldMkLst>
          <pc:docMk/>
          <pc:sldMk cId="205911797" sldId="868"/>
        </pc:sldMkLst>
        <pc:spChg chg="mod">
          <ac:chgData name="Bhuvanesh" userId="4650cd39-8dbb-4c0f-8fda-594efc81948c" providerId="ADAL" clId="{E075F693-76E4-4EFF-9506-19A4F6434F8D}" dt="2025-08-25T13:42:28.222" v="464" actId="207"/>
          <ac:spMkLst>
            <pc:docMk/>
            <pc:sldMk cId="205911797" sldId="868"/>
            <ac:spMk id="4" creationId="{8C00D007-090F-3B91-4DD7-78936F0B4B71}"/>
          </ac:spMkLst>
        </pc:spChg>
      </pc:sldChg>
      <pc:sldChg chg="modSp">
        <pc:chgData name="Bhuvanesh" userId="4650cd39-8dbb-4c0f-8fda-594efc81948c" providerId="ADAL" clId="{E075F693-76E4-4EFF-9506-19A4F6434F8D}" dt="2025-08-25T09:53:32.751" v="145"/>
        <pc:sldMkLst>
          <pc:docMk/>
          <pc:sldMk cId="2185290858" sldId="871"/>
        </pc:sldMkLst>
        <pc:graphicFrameChg chg="mod">
          <ac:chgData name="Bhuvanesh" userId="4650cd39-8dbb-4c0f-8fda-594efc81948c" providerId="ADAL" clId="{E075F693-76E4-4EFF-9506-19A4F6434F8D}" dt="2025-08-25T09:53:32.751" v="145"/>
          <ac:graphicFrameMkLst>
            <pc:docMk/>
            <pc:sldMk cId="2185290858" sldId="871"/>
            <ac:graphicFrameMk id="6" creationId="{2D2E7AF0-B448-1F02-8697-EDB6F8F59D42}"/>
          </ac:graphicFrameMkLst>
        </pc:graphicFrameChg>
      </pc:sldChg>
      <pc:sldChg chg="modSp mod">
        <pc:chgData name="Bhuvanesh" userId="4650cd39-8dbb-4c0f-8fda-594efc81948c" providerId="ADAL" clId="{E075F693-76E4-4EFF-9506-19A4F6434F8D}" dt="2025-08-25T13:42:44.182" v="466" actId="1076"/>
        <pc:sldMkLst>
          <pc:docMk/>
          <pc:sldMk cId="3393139025" sldId="874"/>
        </pc:sldMkLst>
        <pc:spChg chg="mod">
          <ac:chgData name="Bhuvanesh" userId="4650cd39-8dbb-4c0f-8fda-594efc81948c" providerId="ADAL" clId="{E075F693-76E4-4EFF-9506-19A4F6434F8D}" dt="2025-08-25T13:42:44.182" v="466" actId="1076"/>
          <ac:spMkLst>
            <pc:docMk/>
            <pc:sldMk cId="3393139025" sldId="874"/>
            <ac:spMk id="3" creationId="{86EAAD26-C750-1349-A433-EE8D75436804}"/>
          </ac:spMkLst>
        </pc:spChg>
        <pc:spChg chg="mod">
          <ac:chgData name="Bhuvanesh" userId="4650cd39-8dbb-4c0f-8fda-594efc81948c" providerId="ADAL" clId="{E075F693-76E4-4EFF-9506-19A4F6434F8D}" dt="2025-08-25T09:52:30.554" v="135" actId="1076"/>
          <ac:spMkLst>
            <pc:docMk/>
            <pc:sldMk cId="3393139025" sldId="874"/>
            <ac:spMk id="11" creationId="{056DC54B-26B6-4F8F-C06A-7F639BC9311C}"/>
          </ac:spMkLst>
        </pc:spChg>
        <pc:spChg chg="mod">
          <ac:chgData name="Bhuvanesh" userId="4650cd39-8dbb-4c0f-8fda-594efc81948c" providerId="ADAL" clId="{E075F693-76E4-4EFF-9506-19A4F6434F8D}" dt="2025-08-25T09:52:33.231" v="136" actId="1076"/>
          <ac:spMkLst>
            <pc:docMk/>
            <pc:sldMk cId="3393139025" sldId="874"/>
            <ac:spMk id="12" creationId="{275562B2-2FEB-4F45-483C-E9A027D22EDD}"/>
          </ac:spMkLst>
        </pc:spChg>
        <pc:graphicFrameChg chg="mod modGraphic">
          <ac:chgData name="Bhuvanesh" userId="4650cd39-8dbb-4c0f-8fda-594efc81948c" providerId="ADAL" clId="{E075F693-76E4-4EFF-9506-19A4F6434F8D}" dt="2025-08-25T09:52:45.161" v="139" actId="255"/>
          <ac:graphicFrameMkLst>
            <pc:docMk/>
            <pc:sldMk cId="3393139025" sldId="874"/>
            <ac:graphicFrameMk id="6" creationId="{CDBE5BDF-C8D7-D078-8C57-DED0458995E6}"/>
          </ac:graphicFrameMkLst>
        </pc:graphicFrameChg>
        <pc:graphicFrameChg chg="mod modGraphic">
          <ac:chgData name="Bhuvanesh" userId="4650cd39-8dbb-4c0f-8fda-594efc81948c" providerId="ADAL" clId="{E075F693-76E4-4EFF-9506-19A4F6434F8D}" dt="2025-08-25T09:52:50.358" v="140" actId="255"/>
          <ac:graphicFrameMkLst>
            <pc:docMk/>
            <pc:sldMk cId="3393139025" sldId="874"/>
            <ac:graphicFrameMk id="8" creationId="{6BEC1879-6044-4E6D-A194-C7CB767EFA00}"/>
          </ac:graphicFrameMkLst>
        </pc:graphicFrameChg>
      </pc:sldChg>
      <pc:sldChg chg="modSp mod">
        <pc:chgData name="Bhuvanesh" userId="4650cd39-8dbb-4c0f-8fda-594efc81948c" providerId="ADAL" clId="{E075F693-76E4-4EFF-9506-19A4F6434F8D}" dt="2025-08-25T13:43:43.385" v="469" actId="20577"/>
        <pc:sldMkLst>
          <pc:docMk/>
          <pc:sldMk cId="1625209695" sldId="875"/>
        </pc:sldMkLst>
        <pc:spChg chg="mod">
          <ac:chgData name="Bhuvanesh" userId="4650cd39-8dbb-4c0f-8fda-594efc81948c" providerId="ADAL" clId="{E075F693-76E4-4EFF-9506-19A4F6434F8D}" dt="2025-08-25T13:43:43.385" v="469" actId="20577"/>
          <ac:spMkLst>
            <pc:docMk/>
            <pc:sldMk cId="1625209695" sldId="875"/>
            <ac:spMk id="4" creationId="{1C806A11-BE17-DC2D-6E88-E8639E26E87E}"/>
          </ac:spMkLst>
        </pc:spChg>
      </pc:sldChg>
      <pc:sldChg chg="modSp mod">
        <pc:chgData name="Bhuvanesh" userId="4650cd39-8dbb-4c0f-8fda-594efc81948c" providerId="ADAL" clId="{E075F693-76E4-4EFF-9506-19A4F6434F8D}" dt="2025-08-25T09:55:31.513" v="172" actId="14100"/>
        <pc:sldMkLst>
          <pc:docMk/>
          <pc:sldMk cId="1111586879" sldId="876"/>
        </pc:sldMkLst>
        <pc:spChg chg="mod">
          <ac:chgData name="Bhuvanesh" userId="4650cd39-8dbb-4c0f-8fda-594efc81948c" providerId="ADAL" clId="{E075F693-76E4-4EFF-9506-19A4F6434F8D}" dt="2025-08-25T09:55:08.025" v="162" actId="1076"/>
          <ac:spMkLst>
            <pc:docMk/>
            <pc:sldMk cId="1111586879" sldId="876"/>
            <ac:spMk id="2" creationId="{853B4AFE-4D44-C7CB-09E0-055AA2A61C8C}"/>
          </ac:spMkLst>
        </pc:spChg>
        <pc:spChg chg="mod">
          <ac:chgData name="Bhuvanesh" userId="4650cd39-8dbb-4c0f-8fda-594efc81948c" providerId="ADAL" clId="{E075F693-76E4-4EFF-9506-19A4F6434F8D}" dt="2025-08-25T09:55:18.731" v="167" actId="1076"/>
          <ac:spMkLst>
            <pc:docMk/>
            <pc:sldMk cId="1111586879" sldId="876"/>
            <ac:spMk id="6" creationId="{03FED0C9-56B7-898A-2B81-4243D960F01A}"/>
          </ac:spMkLst>
        </pc:spChg>
        <pc:picChg chg="mod">
          <ac:chgData name="Bhuvanesh" userId="4650cd39-8dbb-4c0f-8fda-594efc81948c" providerId="ADAL" clId="{E075F693-76E4-4EFF-9506-19A4F6434F8D}" dt="2025-08-25T09:55:31.513" v="172" actId="14100"/>
          <ac:picMkLst>
            <pc:docMk/>
            <pc:sldMk cId="1111586879" sldId="876"/>
            <ac:picMk id="11" creationId="{C5EA20D1-E9B2-8CBA-A83B-8D69504B82FA}"/>
          </ac:picMkLst>
        </pc:picChg>
        <pc:picChg chg="mod">
          <ac:chgData name="Bhuvanesh" userId="4650cd39-8dbb-4c0f-8fda-594efc81948c" providerId="ADAL" clId="{E075F693-76E4-4EFF-9506-19A4F6434F8D}" dt="2025-08-25T09:55:29.387" v="171" actId="14100"/>
          <ac:picMkLst>
            <pc:docMk/>
            <pc:sldMk cId="1111586879" sldId="876"/>
            <ac:picMk id="13" creationId="{495ED7C2-0698-BAA6-2B5C-88671831BCD7}"/>
          </ac:picMkLst>
        </pc:picChg>
      </pc:sldChg>
      <pc:sldChg chg="modSp mod">
        <pc:chgData name="Bhuvanesh" userId="4650cd39-8dbb-4c0f-8fda-594efc81948c" providerId="ADAL" clId="{E075F693-76E4-4EFF-9506-19A4F6434F8D}" dt="2025-08-25T09:56:17.577" v="179" actId="242"/>
        <pc:sldMkLst>
          <pc:docMk/>
          <pc:sldMk cId="3186236045" sldId="878"/>
        </pc:sldMkLst>
        <pc:graphicFrameChg chg="mod modGraphic">
          <ac:chgData name="Bhuvanesh" userId="4650cd39-8dbb-4c0f-8fda-594efc81948c" providerId="ADAL" clId="{E075F693-76E4-4EFF-9506-19A4F6434F8D}" dt="2025-08-25T09:56:17.577" v="179" actId="242"/>
          <ac:graphicFrameMkLst>
            <pc:docMk/>
            <pc:sldMk cId="3186236045" sldId="878"/>
            <ac:graphicFrameMk id="6" creationId="{47A9A5E9-980B-467C-3AE6-AA9A1CA165B4}"/>
          </ac:graphicFrameMkLst>
        </pc:graphicFrameChg>
      </pc:sldChg>
      <pc:sldChg chg="modSp mod">
        <pc:chgData name="Bhuvanesh" userId="4650cd39-8dbb-4c0f-8fda-594efc81948c" providerId="ADAL" clId="{E075F693-76E4-4EFF-9506-19A4F6434F8D}" dt="2025-08-25T13:46:09.093" v="482" actId="255"/>
        <pc:sldMkLst>
          <pc:docMk/>
          <pc:sldMk cId="4283789639" sldId="880"/>
        </pc:sldMkLst>
        <pc:spChg chg="mod">
          <ac:chgData name="Bhuvanesh" userId="4650cd39-8dbb-4c0f-8fda-594efc81948c" providerId="ADAL" clId="{E075F693-76E4-4EFF-9506-19A4F6434F8D}" dt="2025-08-25T13:46:09.093" v="482" actId="255"/>
          <ac:spMkLst>
            <pc:docMk/>
            <pc:sldMk cId="4283789639" sldId="880"/>
            <ac:spMk id="3" creationId="{AB4A0A73-EFF4-1864-F7BD-8107B51ECEBC}"/>
          </ac:spMkLst>
        </pc:spChg>
        <pc:spChg chg="mod">
          <ac:chgData name="Bhuvanesh" userId="4650cd39-8dbb-4c0f-8fda-594efc81948c" providerId="ADAL" clId="{E075F693-76E4-4EFF-9506-19A4F6434F8D}" dt="2025-08-25T13:45:52.227" v="478"/>
          <ac:spMkLst>
            <pc:docMk/>
            <pc:sldMk cId="4283789639" sldId="880"/>
            <ac:spMk id="4" creationId="{C3E774AA-E4DB-FF03-E4D8-867D3F900B05}"/>
          </ac:spMkLst>
        </pc:spChg>
      </pc:sldChg>
      <pc:sldChg chg="modSp mod">
        <pc:chgData name="Bhuvanesh" userId="4650cd39-8dbb-4c0f-8fda-594efc81948c" providerId="ADAL" clId="{E075F693-76E4-4EFF-9506-19A4F6434F8D}" dt="2025-08-25T09:57:56.892" v="203" actId="242"/>
        <pc:sldMkLst>
          <pc:docMk/>
          <pc:sldMk cId="3127225437" sldId="882"/>
        </pc:sldMkLst>
        <pc:graphicFrameChg chg="mod modGraphic">
          <ac:chgData name="Bhuvanesh" userId="4650cd39-8dbb-4c0f-8fda-594efc81948c" providerId="ADAL" clId="{E075F693-76E4-4EFF-9506-19A4F6434F8D}" dt="2025-08-25T09:57:56.892" v="203" actId="242"/>
          <ac:graphicFrameMkLst>
            <pc:docMk/>
            <pc:sldMk cId="3127225437" sldId="882"/>
            <ac:graphicFrameMk id="6" creationId="{6A232977-5797-A2D8-C0B9-066347386988}"/>
          </ac:graphicFrameMkLst>
        </pc:graphicFrameChg>
      </pc:sldChg>
      <pc:sldChg chg="modSp">
        <pc:chgData name="Bhuvanesh" userId="4650cd39-8dbb-4c0f-8fda-594efc81948c" providerId="ADAL" clId="{E075F693-76E4-4EFF-9506-19A4F6434F8D}" dt="2025-08-25T13:45:07.859" v="476"/>
        <pc:sldMkLst>
          <pc:docMk/>
          <pc:sldMk cId="1301593804" sldId="884"/>
        </pc:sldMkLst>
        <pc:spChg chg="mod">
          <ac:chgData name="Bhuvanesh" userId="4650cd39-8dbb-4c0f-8fda-594efc81948c" providerId="ADAL" clId="{E075F693-76E4-4EFF-9506-19A4F6434F8D}" dt="2025-08-25T13:45:07.859" v="476"/>
          <ac:spMkLst>
            <pc:docMk/>
            <pc:sldMk cId="1301593804" sldId="884"/>
            <ac:spMk id="4" creationId="{F25472C3-7E95-DF66-919C-E504AC6179D5}"/>
          </ac:spMkLst>
        </pc:spChg>
      </pc:sldChg>
      <pc:sldChg chg="modSp mod">
        <pc:chgData name="Bhuvanesh" userId="4650cd39-8dbb-4c0f-8fda-594efc81948c" providerId="ADAL" clId="{E075F693-76E4-4EFF-9506-19A4F6434F8D}" dt="2025-08-25T13:38:18.189" v="457" actId="14100"/>
        <pc:sldMkLst>
          <pc:docMk/>
          <pc:sldMk cId="2146155353" sldId="886"/>
        </pc:sldMkLst>
        <pc:graphicFrameChg chg="mod modGraphic">
          <ac:chgData name="Bhuvanesh" userId="4650cd39-8dbb-4c0f-8fda-594efc81948c" providerId="ADAL" clId="{E075F693-76E4-4EFF-9506-19A4F6434F8D}" dt="2025-08-25T13:38:18.189" v="457" actId="14100"/>
          <ac:graphicFrameMkLst>
            <pc:docMk/>
            <pc:sldMk cId="2146155353" sldId="886"/>
            <ac:graphicFrameMk id="6" creationId="{23952404-6B74-A816-610C-75900BDA35AA}"/>
          </ac:graphicFrameMkLst>
        </pc:graphicFrameChg>
      </pc:sldChg>
      <pc:sldChg chg="modSp mod">
        <pc:chgData name="Bhuvanesh" userId="4650cd39-8dbb-4c0f-8fda-594efc81948c" providerId="ADAL" clId="{E075F693-76E4-4EFF-9506-19A4F6434F8D}" dt="2025-08-25T10:00:43.227" v="228" actId="1076"/>
        <pc:sldMkLst>
          <pc:docMk/>
          <pc:sldMk cId="3850181343" sldId="888"/>
        </pc:sldMkLst>
        <pc:spChg chg="mod">
          <ac:chgData name="Bhuvanesh" userId="4650cd39-8dbb-4c0f-8fda-594efc81948c" providerId="ADAL" clId="{E075F693-76E4-4EFF-9506-19A4F6434F8D}" dt="2025-08-25T09:54:05.403" v="150" actId="20577"/>
          <ac:spMkLst>
            <pc:docMk/>
            <pc:sldMk cId="3850181343" sldId="888"/>
            <ac:spMk id="3" creationId="{79E04B33-06D4-222C-CA7B-81CE08203EF8}"/>
          </ac:spMkLst>
        </pc:spChg>
        <pc:spChg chg="mod">
          <ac:chgData name="Bhuvanesh" userId="4650cd39-8dbb-4c0f-8fda-594efc81948c" providerId="ADAL" clId="{E075F693-76E4-4EFF-9506-19A4F6434F8D}" dt="2025-08-25T09:47:20.498" v="80" actId="1076"/>
          <ac:spMkLst>
            <pc:docMk/>
            <pc:sldMk cId="3850181343" sldId="888"/>
            <ac:spMk id="11" creationId="{55716D27-56E6-3083-9CB1-54A6E25949D4}"/>
          </ac:spMkLst>
        </pc:spChg>
        <pc:spChg chg="mod">
          <ac:chgData name="Bhuvanesh" userId="4650cd39-8dbb-4c0f-8fda-594efc81948c" providerId="ADAL" clId="{E075F693-76E4-4EFF-9506-19A4F6434F8D}" dt="2025-08-25T09:47:31.839" v="83" actId="1076"/>
          <ac:spMkLst>
            <pc:docMk/>
            <pc:sldMk cId="3850181343" sldId="888"/>
            <ac:spMk id="12" creationId="{120ED61C-451C-6F3E-3B5B-438B369D89DD}"/>
          </ac:spMkLst>
        </pc:spChg>
        <pc:graphicFrameChg chg="mod modGraphic">
          <ac:chgData name="Bhuvanesh" userId="4650cd39-8dbb-4c0f-8fda-594efc81948c" providerId="ADAL" clId="{E075F693-76E4-4EFF-9506-19A4F6434F8D}" dt="2025-08-25T10:00:43.227" v="228" actId="1076"/>
          <ac:graphicFrameMkLst>
            <pc:docMk/>
            <pc:sldMk cId="3850181343" sldId="888"/>
            <ac:graphicFrameMk id="9" creationId="{4F648855-5930-3988-696F-A244B7791DEB}"/>
          </ac:graphicFrameMkLst>
        </pc:graphicFrameChg>
        <pc:graphicFrameChg chg="mod modGraphic">
          <ac:chgData name="Bhuvanesh" userId="4650cd39-8dbb-4c0f-8fda-594efc81948c" providerId="ADAL" clId="{E075F693-76E4-4EFF-9506-19A4F6434F8D}" dt="2025-08-25T10:00:38.279" v="226" actId="14100"/>
          <ac:graphicFrameMkLst>
            <pc:docMk/>
            <pc:sldMk cId="3850181343" sldId="888"/>
            <ac:graphicFrameMk id="10" creationId="{1279C71B-689A-0598-AB6F-A959D79A03D0}"/>
          </ac:graphicFrameMkLst>
        </pc:graphicFrameChg>
      </pc:sldChg>
      <pc:sldChg chg="modSp mod">
        <pc:chgData name="Bhuvanesh" userId="4650cd39-8dbb-4c0f-8fda-594efc81948c" providerId="ADAL" clId="{E075F693-76E4-4EFF-9506-19A4F6434F8D}" dt="2025-08-25T09:45:32.620" v="55" actId="14100"/>
        <pc:sldMkLst>
          <pc:docMk/>
          <pc:sldMk cId="3044142549" sldId="889"/>
        </pc:sldMkLst>
        <pc:spChg chg="mod">
          <ac:chgData name="Bhuvanesh" userId="4650cd39-8dbb-4c0f-8fda-594efc81948c" providerId="ADAL" clId="{E075F693-76E4-4EFF-9506-19A4F6434F8D}" dt="2025-08-25T09:45:29.722" v="54" actId="1076"/>
          <ac:spMkLst>
            <pc:docMk/>
            <pc:sldMk cId="3044142549" sldId="889"/>
            <ac:spMk id="9" creationId="{0D3044B0-CEB8-8EEE-BAFA-17925BF0247E}"/>
          </ac:spMkLst>
        </pc:spChg>
        <pc:picChg chg="mod">
          <ac:chgData name="Bhuvanesh" userId="4650cd39-8dbb-4c0f-8fda-594efc81948c" providerId="ADAL" clId="{E075F693-76E4-4EFF-9506-19A4F6434F8D}" dt="2025-08-25T09:45:32.620" v="55" actId="14100"/>
          <ac:picMkLst>
            <pc:docMk/>
            <pc:sldMk cId="3044142549" sldId="889"/>
            <ac:picMk id="16" creationId="{ECD58246-4193-0303-1B01-CFB4BBD1F896}"/>
          </ac:picMkLst>
        </pc:picChg>
        <pc:picChg chg="mod">
          <ac:chgData name="Bhuvanesh" userId="4650cd39-8dbb-4c0f-8fda-594efc81948c" providerId="ADAL" clId="{E075F693-76E4-4EFF-9506-19A4F6434F8D}" dt="2025-08-25T09:45:17.816" v="50" actId="14100"/>
          <ac:picMkLst>
            <pc:docMk/>
            <pc:sldMk cId="3044142549" sldId="889"/>
            <ac:picMk id="18" creationId="{EEE04158-4BAE-90AB-E556-D7293DF311B4}"/>
          </ac:picMkLst>
        </pc:picChg>
      </pc:sldChg>
      <pc:sldChg chg="modSp mod">
        <pc:chgData name="Bhuvanesh" userId="4650cd39-8dbb-4c0f-8fda-594efc81948c" providerId="ADAL" clId="{E075F693-76E4-4EFF-9506-19A4F6434F8D}" dt="2025-08-25T09:46:27.392" v="69" actId="14100"/>
        <pc:sldMkLst>
          <pc:docMk/>
          <pc:sldMk cId="3281078352" sldId="890"/>
        </pc:sldMkLst>
        <pc:spChg chg="mod">
          <ac:chgData name="Bhuvanesh" userId="4650cd39-8dbb-4c0f-8fda-594efc81948c" providerId="ADAL" clId="{E075F693-76E4-4EFF-9506-19A4F6434F8D}" dt="2025-08-25T09:46:16.898" v="64" actId="1076"/>
          <ac:spMkLst>
            <pc:docMk/>
            <pc:sldMk cId="3281078352" sldId="890"/>
            <ac:spMk id="9" creationId="{DCFD2B6D-1C5B-A5A3-812F-7256C8C2C182}"/>
          </ac:spMkLst>
        </pc:spChg>
        <pc:spChg chg="mod">
          <ac:chgData name="Bhuvanesh" userId="4650cd39-8dbb-4c0f-8fda-594efc81948c" providerId="ADAL" clId="{E075F693-76E4-4EFF-9506-19A4F6434F8D}" dt="2025-08-25T09:46:20.997" v="66" actId="1076"/>
          <ac:spMkLst>
            <pc:docMk/>
            <pc:sldMk cId="3281078352" sldId="890"/>
            <ac:spMk id="10" creationId="{C3FD7F45-FACE-F426-79FC-D2AE5AC6B5F9}"/>
          </ac:spMkLst>
        </pc:spChg>
        <pc:picChg chg="mod">
          <ac:chgData name="Bhuvanesh" userId="4650cd39-8dbb-4c0f-8fda-594efc81948c" providerId="ADAL" clId="{E075F693-76E4-4EFF-9506-19A4F6434F8D}" dt="2025-08-25T09:46:27.392" v="69" actId="14100"/>
          <ac:picMkLst>
            <pc:docMk/>
            <pc:sldMk cId="3281078352" sldId="890"/>
            <ac:picMk id="12" creationId="{6AB81A36-55F0-BC86-A0BF-E0DDCF67B9B7}"/>
          </ac:picMkLst>
        </pc:picChg>
        <pc:picChg chg="mod">
          <ac:chgData name="Bhuvanesh" userId="4650cd39-8dbb-4c0f-8fda-594efc81948c" providerId="ADAL" clId="{E075F693-76E4-4EFF-9506-19A4F6434F8D}" dt="2025-08-25T09:46:18.940" v="65" actId="14100"/>
          <ac:picMkLst>
            <pc:docMk/>
            <pc:sldMk cId="3281078352" sldId="890"/>
            <ac:picMk id="14" creationId="{2FE76EFA-4D44-3A4F-2BAF-6180864EFDBE}"/>
          </ac:picMkLst>
        </pc:picChg>
      </pc:sldChg>
      <pc:sldChg chg="modSp mod">
        <pc:chgData name="Bhuvanesh" userId="4650cd39-8dbb-4c0f-8fda-594efc81948c" providerId="ADAL" clId="{E075F693-76E4-4EFF-9506-19A4F6434F8D}" dt="2025-08-25T09:58:33.886" v="215" actId="14100"/>
        <pc:sldMkLst>
          <pc:docMk/>
          <pc:sldMk cId="440397052" sldId="891"/>
        </pc:sldMkLst>
        <pc:spChg chg="mod">
          <ac:chgData name="Bhuvanesh" userId="4650cd39-8dbb-4c0f-8fda-594efc81948c" providerId="ADAL" clId="{E075F693-76E4-4EFF-9506-19A4F6434F8D}" dt="2025-08-25T09:58:30.377" v="213" actId="14100"/>
          <ac:spMkLst>
            <pc:docMk/>
            <pc:sldMk cId="440397052" sldId="891"/>
            <ac:spMk id="2" creationId="{00F621AD-7F06-67A9-C7EC-6AEE6547B098}"/>
          </ac:spMkLst>
        </pc:spChg>
        <pc:picChg chg="mod">
          <ac:chgData name="Bhuvanesh" userId="4650cd39-8dbb-4c0f-8fda-594efc81948c" providerId="ADAL" clId="{E075F693-76E4-4EFF-9506-19A4F6434F8D}" dt="2025-08-25T09:58:33.886" v="215" actId="14100"/>
          <ac:picMkLst>
            <pc:docMk/>
            <pc:sldMk cId="440397052" sldId="891"/>
            <ac:picMk id="11" creationId="{1E6ED954-FDE9-7254-06FF-FAEE863A172E}"/>
          </ac:picMkLst>
        </pc:picChg>
        <pc:picChg chg="mod">
          <ac:chgData name="Bhuvanesh" userId="4650cd39-8dbb-4c0f-8fda-594efc81948c" providerId="ADAL" clId="{E075F693-76E4-4EFF-9506-19A4F6434F8D}" dt="2025-08-25T09:58:16.253" v="207" actId="1076"/>
          <ac:picMkLst>
            <pc:docMk/>
            <pc:sldMk cId="440397052" sldId="891"/>
            <ac:picMk id="13" creationId="{88AD4058-177A-E8A1-21FE-E27133852E04}"/>
          </ac:picMkLst>
        </pc:picChg>
      </pc:sldChg>
      <pc:sldChg chg="modSp mod">
        <pc:chgData name="Bhuvanesh" userId="4650cd39-8dbb-4c0f-8fda-594efc81948c" providerId="ADAL" clId="{E075F693-76E4-4EFF-9506-19A4F6434F8D}" dt="2025-08-25T09:57:39.097" v="201" actId="14100"/>
        <pc:sldMkLst>
          <pc:docMk/>
          <pc:sldMk cId="2852677698" sldId="893"/>
        </pc:sldMkLst>
        <pc:spChg chg="mod">
          <ac:chgData name="Bhuvanesh" userId="4650cd39-8dbb-4c0f-8fda-594efc81948c" providerId="ADAL" clId="{E075F693-76E4-4EFF-9506-19A4F6434F8D}" dt="2025-08-25T09:57:34.068" v="199" actId="1076"/>
          <ac:spMkLst>
            <pc:docMk/>
            <pc:sldMk cId="2852677698" sldId="893"/>
            <ac:spMk id="2" creationId="{1AE6B23C-77F3-8CFF-E6FA-F5EC59D10677}"/>
          </ac:spMkLst>
        </pc:spChg>
        <pc:spChg chg="mod">
          <ac:chgData name="Bhuvanesh" userId="4650cd39-8dbb-4c0f-8fda-594efc81948c" providerId="ADAL" clId="{E075F693-76E4-4EFF-9506-19A4F6434F8D}" dt="2025-08-25T09:57:28.833" v="197" actId="1076"/>
          <ac:spMkLst>
            <pc:docMk/>
            <pc:sldMk cId="2852677698" sldId="893"/>
            <ac:spMk id="6" creationId="{B737C843-CD6A-F1F3-9BBA-3D498CF11C6B}"/>
          </ac:spMkLst>
        </pc:spChg>
        <pc:picChg chg="mod">
          <ac:chgData name="Bhuvanesh" userId="4650cd39-8dbb-4c0f-8fda-594efc81948c" providerId="ADAL" clId="{E075F693-76E4-4EFF-9506-19A4F6434F8D}" dt="2025-08-25T09:57:31.214" v="198" actId="14100"/>
          <ac:picMkLst>
            <pc:docMk/>
            <pc:sldMk cId="2852677698" sldId="893"/>
            <ac:picMk id="11" creationId="{21FEBC6B-846E-86C6-6077-F2FF8FE32B2C}"/>
          </ac:picMkLst>
        </pc:picChg>
        <pc:picChg chg="mod">
          <ac:chgData name="Bhuvanesh" userId="4650cd39-8dbb-4c0f-8fda-594efc81948c" providerId="ADAL" clId="{E075F693-76E4-4EFF-9506-19A4F6434F8D}" dt="2025-08-25T09:57:39.097" v="201" actId="14100"/>
          <ac:picMkLst>
            <pc:docMk/>
            <pc:sldMk cId="2852677698" sldId="893"/>
            <ac:picMk id="13" creationId="{B7055EB7-0B1E-F7EC-1317-2A77ED97AD1A}"/>
          </ac:picMkLst>
        </pc:picChg>
      </pc:sldChg>
    </pc:docChg>
  </pc:docChgLst>
  <pc:docChgLst>
    <pc:chgData name="Pradeepa P" userId="S::pparameshvaran@tonikbank.com::ba3c13e9-ce31-4e98-8655-9daa7e0bceff" providerId="AD" clId="Web-{5AC50D14-B1A1-C893-45BA-C1C1F30586F6}"/>
    <pc:docChg chg="modSld">
      <pc:chgData name="Pradeepa P" userId="S::pparameshvaran@tonikbank.com::ba3c13e9-ce31-4e98-8655-9daa7e0bceff" providerId="AD" clId="Web-{5AC50D14-B1A1-C893-45BA-C1C1F30586F6}" dt="2025-09-05T09:36:49.739" v="0" actId="20577"/>
      <pc:docMkLst>
        <pc:docMk/>
      </pc:docMkLst>
      <pc:sldChg chg="modSp">
        <pc:chgData name="Pradeepa P" userId="S::pparameshvaran@tonikbank.com::ba3c13e9-ce31-4e98-8655-9daa7e0bceff" providerId="AD" clId="Web-{5AC50D14-B1A1-C893-45BA-C1C1F30586F6}" dt="2025-09-05T09:36:49.739" v="0" actId="20577"/>
        <pc:sldMkLst>
          <pc:docMk/>
          <pc:sldMk cId="1199992420" sldId="796"/>
        </pc:sldMkLst>
        <pc:spChg chg="mod">
          <ac:chgData name="Pradeepa P" userId="S::pparameshvaran@tonikbank.com::ba3c13e9-ce31-4e98-8655-9daa7e0bceff" providerId="AD" clId="Web-{5AC50D14-B1A1-C893-45BA-C1C1F30586F6}" dt="2025-09-05T09:36:49.739" v="0" actId="20577"/>
          <ac:spMkLst>
            <pc:docMk/>
            <pc:sldMk cId="1199992420" sldId="796"/>
            <ac:spMk id="3" creationId="{3A4FC0CE-D3F5-AFCE-7F23-8626BE4D1D1D}"/>
          </ac:spMkLst>
        </pc:spChg>
      </pc:sldChg>
    </pc:docChg>
  </pc:docChgLst>
  <pc:docChgLst>
    <pc:chgData name="Pradeepa P" userId="S::pparameshvaran@tonikbank.com::ba3c13e9-ce31-4e98-8655-9daa7e0bceff" providerId="AD" clId="Web-{75D0509C-10D7-D353-2B04-28D2CCC0C9DB}"/>
    <pc:docChg chg="modSld">
      <pc:chgData name="Pradeepa P" userId="S::pparameshvaran@tonikbank.com::ba3c13e9-ce31-4e98-8655-9daa7e0bceff" providerId="AD" clId="Web-{75D0509C-10D7-D353-2B04-28D2CCC0C9DB}" dt="2025-09-05T09:34:02.907" v="4" actId="1076"/>
      <pc:docMkLst>
        <pc:docMk/>
      </pc:docMkLst>
      <pc:sldChg chg="addSp modSp">
        <pc:chgData name="Pradeepa P" userId="S::pparameshvaran@tonikbank.com::ba3c13e9-ce31-4e98-8655-9daa7e0bceff" providerId="AD" clId="Web-{75D0509C-10D7-D353-2B04-28D2CCC0C9DB}" dt="2025-09-05T09:34:02.907" v="4" actId="1076"/>
        <pc:sldMkLst>
          <pc:docMk/>
          <pc:sldMk cId="867531378" sldId="737"/>
        </pc:sldMkLst>
        <pc:picChg chg="add mod">
          <ac:chgData name="Pradeepa P" userId="S::pparameshvaran@tonikbank.com::ba3c13e9-ce31-4e98-8655-9daa7e0bceff" providerId="AD" clId="Web-{75D0509C-10D7-D353-2B04-28D2CCC0C9DB}" dt="2025-09-05T09:34:02.907" v="4" actId="1076"/>
          <ac:picMkLst>
            <pc:docMk/>
            <pc:sldMk cId="867531378" sldId="737"/>
            <ac:picMk id="2" creationId="{284C7E8B-53E3-17CB-8010-F61774468CEB}"/>
          </ac:picMkLst>
        </pc:picChg>
      </pc:sldChg>
    </pc:docChg>
  </pc:docChgLst>
  <pc:docChgLst>
    <pc:chgData name="Guest User" userId="S::urn:spo:tenantanon#2fe6762b-2c15-4a41-9779-d487e594fbaf::" providerId="AD" clId="Web-{E781A970-7792-7DC0-89FA-48B07DE1DC8F}"/>
    <pc:docChg chg="delSld modSld">
      <pc:chgData name="Guest User" userId="S::urn:spo:tenantanon#2fe6762b-2c15-4a41-9779-d487e594fbaf::" providerId="AD" clId="Web-{E781A970-7792-7DC0-89FA-48B07DE1DC8F}" dt="2025-08-25T06:24:25.273" v="1748" actId="20577"/>
      <pc:docMkLst>
        <pc:docMk/>
      </pc:docMkLst>
      <pc:sldChg chg="modSp">
        <pc:chgData name="Guest User" userId="S::urn:spo:tenantanon#2fe6762b-2c15-4a41-9779-d487e594fbaf::" providerId="AD" clId="Web-{E781A970-7792-7DC0-89FA-48B07DE1DC8F}" dt="2025-08-25T05:27:32.580" v="520" actId="1076"/>
        <pc:sldMkLst>
          <pc:docMk/>
          <pc:sldMk cId="208028170" sldId="798"/>
        </pc:sldMkLst>
        <pc:picChg chg="mod">
          <ac:chgData name="Guest User" userId="S::urn:spo:tenantanon#2fe6762b-2c15-4a41-9779-d487e594fbaf::" providerId="AD" clId="Web-{E781A970-7792-7DC0-89FA-48B07DE1DC8F}" dt="2025-08-25T05:27:32.580" v="520" actId="1076"/>
          <ac:picMkLst>
            <pc:docMk/>
            <pc:sldMk cId="208028170" sldId="798"/>
            <ac:picMk id="13" creationId="{C3B53156-146B-168B-166F-560C79BCACA1}"/>
          </ac:picMkLst>
        </pc:picChg>
      </pc:sldChg>
      <pc:sldChg chg="modSp">
        <pc:chgData name="Guest User" userId="S::urn:spo:tenantanon#2fe6762b-2c15-4a41-9779-d487e594fbaf::" providerId="AD" clId="Web-{E781A970-7792-7DC0-89FA-48B07DE1DC8F}" dt="2025-08-25T05:28:37.989" v="524" actId="20577"/>
        <pc:sldMkLst>
          <pc:docMk/>
          <pc:sldMk cId="2664180545" sldId="829"/>
        </pc:sldMkLst>
        <pc:spChg chg="mod">
          <ac:chgData name="Guest User" userId="S::urn:spo:tenantanon#2fe6762b-2c15-4a41-9779-d487e594fbaf::" providerId="AD" clId="Web-{E781A970-7792-7DC0-89FA-48B07DE1DC8F}" dt="2025-08-25T05:28:37.989" v="524" actId="20577"/>
          <ac:spMkLst>
            <pc:docMk/>
            <pc:sldMk cId="2664180545" sldId="829"/>
            <ac:spMk id="4" creationId="{DEA425A2-DEDA-FAD9-3DF8-980003FD8E52}"/>
          </ac:spMkLst>
        </pc:spChg>
        <pc:graphicFrameChg chg="mod modGraphic">
          <ac:chgData name="Guest User" userId="S::urn:spo:tenantanon#2fe6762b-2c15-4a41-9779-d487e594fbaf::" providerId="AD" clId="Web-{E781A970-7792-7DC0-89FA-48B07DE1DC8F}" dt="2025-08-25T05:27:16.345" v="519"/>
          <ac:graphicFrameMkLst>
            <pc:docMk/>
            <pc:sldMk cId="2664180545" sldId="829"/>
            <ac:graphicFrameMk id="6" creationId="{A79EE96D-B6CC-8EEA-BF29-D660695145A2}"/>
          </ac:graphicFrameMkLst>
        </pc:graphicFrameChg>
      </pc:sldChg>
      <pc:sldChg chg="modSp">
        <pc:chgData name="Guest User" userId="S::urn:spo:tenantanon#2fe6762b-2c15-4a41-9779-d487e594fbaf::" providerId="AD" clId="Web-{E781A970-7792-7DC0-89FA-48B07DE1DC8F}" dt="2025-08-25T05:58:10.494" v="1661" actId="20577"/>
        <pc:sldMkLst>
          <pc:docMk/>
          <pc:sldMk cId="2567866937" sldId="832"/>
        </pc:sldMkLst>
        <pc:spChg chg="mod">
          <ac:chgData name="Guest User" userId="S::urn:spo:tenantanon#2fe6762b-2c15-4a41-9779-d487e594fbaf::" providerId="AD" clId="Web-{E781A970-7792-7DC0-89FA-48B07DE1DC8F}" dt="2025-08-25T05:58:10.494" v="1661" actId="20577"/>
          <ac:spMkLst>
            <pc:docMk/>
            <pc:sldMk cId="2567866937" sldId="832"/>
            <ac:spMk id="4" creationId="{8E7E254D-AE3A-E515-F769-AAA5A4DC4E7B}"/>
          </ac:spMkLst>
        </pc:spChg>
        <pc:graphicFrameChg chg="mod modGraphic">
          <ac:chgData name="Guest User" userId="S::urn:spo:tenantanon#2fe6762b-2c15-4a41-9779-d487e594fbaf::" providerId="AD" clId="Web-{E781A970-7792-7DC0-89FA-48B07DE1DC8F}" dt="2025-08-25T05:55:38.737" v="1658"/>
          <ac:graphicFrameMkLst>
            <pc:docMk/>
            <pc:sldMk cId="2567866937" sldId="832"/>
            <ac:graphicFrameMk id="6" creationId="{217733BF-2F35-49CA-5732-515E24713A48}"/>
          </ac:graphicFrameMkLst>
        </pc:graphicFrameChg>
      </pc:sldChg>
      <pc:sldChg chg="modSp">
        <pc:chgData name="Guest User" userId="S::urn:spo:tenantanon#2fe6762b-2c15-4a41-9779-d487e594fbaf::" providerId="AD" clId="Web-{E781A970-7792-7DC0-89FA-48B07DE1DC8F}" dt="2025-08-25T06:23:08.161" v="1742" actId="20577"/>
        <pc:sldMkLst>
          <pc:docMk/>
          <pc:sldMk cId="2046395462" sldId="834"/>
        </pc:sldMkLst>
        <pc:spChg chg="mod">
          <ac:chgData name="Guest User" userId="S::urn:spo:tenantanon#2fe6762b-2c15-4a41-9779-d487e594fbaf::" providerId="AD" clId="Web-{E781A970-7792-7DC0-89FA-48B07DE1DC8F}" dt="2025-08-25T06:21:06.016" v="1725" actId="1076"/>
          <ac:spMkLst>
            <pc:docMk/>
            <pc:sldMk cId="2046395462" sldId="834"/>
            <ac:spMk id="12" creationId="{9D20B578-FFFC-FF77-2DB1-AFAC2EF62BFC}"/>
          </ac:spMkLst>
        </pc:spChg>
        <pc:graphicFrameChg chg="mod">
          <ac:chgData name="Guest User" userId="S::urn:spo:tenantanon#2fe6762b-2c15-4a41-9779-d487e594fbaf::" providerId="AD" clId="Web-{E781A970-7792-7DC0-89FA-48B07DE1DC8F}" dt="2025-08-25T06:18:47.136" v="1718" actId="1076"/>
          <ac:graphicFrameMkLst>
            <pc:docMk/>
            <pc:sldMk cId="2046395462" sldId="834"/>
            <ac:graphicFrameMk id="2" creationId="{8801531E-319F-BFC1-6113-F3727A169676}"/>
          </ac:graphicFrameMkLst>
        </pc:graphicFrameChg>
      </pc:sldChg>
      <pc:sldChg chg="modSp">
        <pc:chgData name="Guest User" userId="S::urn:spo:tenantanon#2fe6762b-2c15-4a41-9779-d487e594fbaf::" providerId="AD" clId="Web-{E781A970-7792-7DC0-89FA-48B07DE1DC8F}" dt="2025-08-25T06:02:39.489" v="1669" actId="20577"/>
        <pc:sldMkLst>
          <pc:docMk/>
          <pc:sldMk cId="3508989841" sldId="835"/>
        </pc:sldMkLst>
        <pc:spChg chg="mod">
          <ac:chgData name="Guest User" userId="S::urn:spo:tenantanon#2fe6762b-2c15-4a41-9779-d487e594fbaf::" providerId="AD" clId="Web-{E781A970-7792-7DC0-89FA-48B07DE1DC8F}" dt="2025-08-25T06:02:39.489" v="1669" actId="20577"/>
          <ac:spMkLst>
            <pc:docMk/>
            <pc:sldMk cId="3508989841" sldId="835"/>
            <ac:spMk id="9" creationId="{48C52541-9E79-B967-0531-48DB961F21A8}"/>
          </ac:spMkLst>
        </pc:spChg>
        <pc:graphicFrameChg chg="mod modGraphic">
          <ac:chgData name="Guest User" userId="S::urn:spo:tenantanon#2fe6762b-2c15-4a41-9779-d487e594fbaf::" providerId="AD" clId="Web-{E781A970-7792-7DC0-89FA-48B07DE1DC8F}" dt="2025-08-25T05:29:02.115" v="722"/>
          <ac:graphicFrameMkLst>
            <pc:docMk/>
            <pc:sldMk cId="3508989841" sldId="835"/>
            <ac:graphicFrameMk id="4" creationId="{81423423-D4D0-A0DF-40C4-9F9B518C8137}"/>
          </ac:graphicFrameMkLst>
        </pc:graphicFrameChg>
      </pc:sldChg>
      <pc:sldChg chg="modSp">
        <pc:chgData name="Guest User" userId="S::urn:spo:tenantanon#2fe6762b-2c15-4a41-9779-d487e594fbaf::" providerId="AD" clId="Web-{E781A970-7792-7DC0-89FA-48B07DE1DC8F}" dt="2025-08-25T05:52:39.715" v="1356" actId="20577"/>
        <pc:sldMkLst>
          <pc:docMk/>
          <pc:sldMk cId="3285064726" sldId="836"/>
        </pc:sldMkLst>
        <pc:spChg chg="mod">
          <ac:chgData name="Guest User" userId="S::urn:spo:tenantanon#2fe6762b-2c15-4a41-9779-d487e594fbaf::" providerId="AD" clId="Web-{E781A970-7792-7DC0-89FA-48B07DE1DC8F}" dt="2025-08-25T05:52:39.715" v="1356" actId="20577"/>
          <ac:spMkLst>
            <pc:docMk/>
            <pc:sldMk cId="3285064726" sldId="836"/>
            <ac:spMk id="4" creationId="{E1BCAE74-2D7C-8B94-E026-BE37637A301B}"/>
          </ac:spMkLst>
        </pc:spChg>
        <pc:graphicFrameChg chg="mod modGraphic">
          <ac:chgData name="Guest User" userId="S::urn:spo:tenantanon#2fe6762b-2c15-4a41-9779-d487e594fbaf::" providerId="AD" clId="Web-{E781A970-7792-7DC0-89FA-48B07DE1DC8F}" dt="2025-08-25T05:51:15.056" v="1353"/>
          <ac:graphicFrameMkLst>
            <pc:docMk/>
            <pc:sldMk cId="3285064726" sldId="836"/>
            <ac:graphicFrameMk id="6" creationId="{0DF6CDFD-39FF-A05F-0338-5FBB2A9F668B}"/>
          </ac:graphicFrameMkLst>
        </pc:graphicFrameChg>
      </pc:sldChg>
      <pc:sldChg chg="modSp">
        <pc:chgData name="Guest User" userId="S::urn:spo:tenantanon#2fe6762b-2c15-4a41-9779-d487e594fbaf::" providerId="AD" clId="Web-{E781A970-7792-7DC0-89FA-48B07DE1DC8F}" dt="2025-08-25T05:26:28.687" v="419" actId="20577"/>
        <pc:sldMkLst>
          <pc:docMk/>
          <pc:sldMk cId="1822392866" sldId="837"/>
        </pc:sldMkLst>
        <pc:spChg chg="mod">
          <ac:chgData name="Guest User" userId="S::urn:spo:tenantanon#2fe6762b-2c15-4a41-9779-d487e594fbaf::" providerId="AD" clId="Web-{E781A970-7792-7DC0-89FA-48B07DE1DC8F}" dt="2025-08-25T05:26:28.687" v="419" actId="20577"/>
          <ac:spMkLst>
            <pc:docMk/>
            <pc:sldMk cId="1822392866" sldId="837"/>
            <ac:spMk id="4" creationId="{513C9975-C5C5-7478-CC98-9157C52E0AF0}"/>
          </ac:spMkLst>
        </pc:spChg>
        <pc:graphicFrameChg chg="mod modGraphic">
          <ac:chgData name="Guest User" userId="S::urn:spo:tenantanon#2fe6762b-2c15-4a41-9779-d487e594fbaf::" providerId="AD" clId="Web-{E781A970-7792-7DC0-89FA-48B07DE1DC8F}" dt="2025-08-25T05:12:48.390" v="416"/>
          <ac:graphicFrameMkLst>
            <pc:docMk/>
            <pc:sldMk cId="1822392866" sldId="837"/>
            <ac:graphicFrameMk id="6" creationId="{5F973383-95BA-6DD5-2FF8-36C66B844F65}"/>
          </ac:graphicFrameMkLst>
        </pc:graphicFrameChg>
      </pc:sldChg>
      <pc:sldChg chg="delSp modSp">
        <pc:chgData name="Guest User" userId="S::urn:spo:tenantanon#2fe6762b-2c15-4a41-9779-d487e594fbaf::" providerId="AD" clId="Web-{E781A970-7792-7DC0-89FA-48B07DE1DC8F}" dt="2025-08-25T06:04:17.305" v="1676" actId="20577"/>
        <pc:sldMkLst>
          <pc:docMk/>
          <pc:sldMk cId="3662470733" sldId="843"/>
        </pc:sldMkLst>
        <pc:spChg chg="mod">
          <ac:chgData name="Guest User" userId="S::urn:spo:tenantanon#2fe6762b-2c15-4a41-9779-d487e594fbaf::" providerId="AD" clId="Web-{E781A970-7792-7DC0-89FA-48B07DE1DC8F}" dt="2025-08-25T06:04:17.305" v="1676" actId="20577"/>
          <ac:spMkLst>
            <pc:docMk/>
            <pc:sldMk cId="3662470733" sldId="843"/>
            <ac:spMk id="6" creationId="{DC0C6A88-77B5-232E-C777-387A8AB2C22B}"/>
          </ac:spMkLst>
        </pc:spChg>
      </pc:sldChg>
      <pc:sldChg chg="delSp modSp">
        <pc:chgData name="Guest User" userId="S::urn:spo:tenantanon#2fe6762b-2c15-4a41-9779-d487e594fbaf::" providerId="AD" clId="Web-{E781A970-7792-7DC0-89FA-48B07DE1DC8F}" dt="2025-08-25T06:05:08.526" v="1677"/>
        <pc:sldMkLst>
          <pc:docMk/>
          <pc:sldMk cId="3861253493" sldId="844"/>
        </pc:sldMkLst>
        <pc:spChg chg="mod">
          <ac:chgData name="Guest User" userId="S::urn:spo:tenantanon#2fe6762b-2c15-4a41-9779-d487e594fbaf::" providerId="AD" clId="Web-{E781A970-7792-7DC0-89FA-48B07DE1DC8F}" dt="2025-08-25T05:02:49.975" v="9" actId="20577"/>
          <ac:spMkLst>
            <pc:docMk/>
            <pc:sldMk cId="3861253493" sldId="844"/>
            <ac:spMk id="8" creationId="{774492E1-AE80-75B0-EE65-73EE8B188C72}"/>
          </ac:spMkLst>
        </pc:spChg>
      </pc:sldChg>
      <pc:sldChg chg="modSp">
        <pc:chgData name="Guest User" userId="S::urn:spo:tenantanon#2fe6762b-2c15-4a41-9779-d487e594fbaf::" providerId="AD" clId="Web-{E781A970-7792-7DC0-89FA-48B07DE1DC8F}" dt="2025-08-25T05:49:56.303" v="1174" actId="20577"/>
        <pc:sldMkLst>
          <pc:docMk/>
          <pc:sldMk cId="808163391" sldId="847"/>
        </pc:sldMkLst>
        <pc:spChg chg="mod">
          <ac:chgData name="Guest User" userId="S::urn:spo:tenantanon#2fe6762b-2c15-4a41-9779-d487e594fbaf::" providerId="AD" clId="Web-{E781A970-7792-7DC0-89FA-48B07DE1DC8F}" dt="2025-08-25T05:49:56.303" v="1174" actId="20577"/>
          <ac:spMkLst>
            <pc:docMk/>
            <pc:sldMk cId="808163391" sldId="847"/>
            <ac:spMk id="4" creationId="{6E6F0E96-CFDD-7A59-DDA9-089055413A9A}"/>
          </ac:spMkLst>
        </pc:spChg>
        <pc:graphicFrameChg chg="mod modGraphic">
          <ac:chgData name="Guest User" userId="S::urn:spo:tenantanon#2fe6762b-2c15-4a41-9779-d487e594fbaf::" providerId="AD" clId="Web-{E781A970-7792-7DC0-89FA-48B07DE1DC8F}" dt="2025-08-25T05:45:21.059" v="1171"/>
          <ac:graphicFrameMkLst>
            <pc:docMk/>
            <pc:sldMk cId="808163391" sldId="847"/>
            <ac:graphicFrameMk id="8" creationId="{B7F787DE-9BC3-97E9-99CD-4D5CE34D6978}"/>
          </ac:graphicFrameMkLst>
        </pc:graphicFrameChg>
      </pc:sldChg>
      <pc:sldChg chg="addSp modSp">
        <pc:chgData name="Guest User" userId="S::urn:spo:tenantanon#2fe6762b-2c15-4a41-9779-d487e594fbaf::" providerId="AD" clId="Web-{E781A970-7792-7DC0-89FA-48B07DE1DC8F}" dt="2025-08-25T06:12:32.604" v="1697" actId="1076"/>
        <pc:sldMkLst>
          <pc:docMk/>
          <pc:sldMk cId="1987255936" sldId="866"/>
        </pc:sldMkLst>
        <pc:spChg chg="add mod">
          <ac:chgData name="Guest User" userId="S::urn:spo:tenantanon#2fe6762b-2c15-4a41-9779-d487e594fbaf::" providerId="AD" clId="Web-{E781A970-7792-7DC0-89FA-48B07DE1DC8F}" dt="2025-08-25T06:10:55.382" v="1689" actId="1076"/>
          <ac:spMkLst>
            <pc:docMk/>
            <pc:sldMk cId="1987255936" sldId="866"/>
            <ac:spMk id="2" creationId="{2A490AE7-815B-BD5A-7913-42865EA4EFE8}"/>
          </ac:spMkLst>
        </pc:spChg>
        <pc:spChg chg="add mod">
          <ac:chgData name="Guest User" userId="S::urn:spo:tenantanon#2fe6762b-2c15-4a41-9779-d487e594fbaf::" providerId="AD" clId="Web-{E781A970-7792-7DC0-89FA-48B07DE1DC8F}" dt="2025-08-25T06:12:32.604" v="1697" actId="1076"/>
          <ac:spMkLst>
            <pc:docMk/>
            <pc:sldMk cId="1987255936" sldId="866"/>
            <ac:spMk id="4" creationId="{EB7C2DC7-9E0E-AEED-C4CE-A25572F0009B}"/>
          </ac:spMkLst>
        </pc:spChg>
        <pc:graphicFrameChg chg="mod modGraphic">
          <ac:chgData name="Guest User" userId="S::urn:spo:tenantanon#2fe6762b-2c15-4a41-9779-d487e594fbaf::" providerId="AD" clId="Web-{E781A970-7792-7DC0-89FA-48B07DE1DC8F}" dt="2025-08-25T06:09:08.878" v="1681" actId="1076"/>
          <ac:graphicFrameMkLst>
            <pc:docMk/>
            <pc:sldMk cId="1987255936" sldId="866"/>
            <ac:graphicFrameMk id="10" creationId="{30273412-BEB9-1E3D-8A55-744F8380D105}"/>
          </ac:graphicFrameMkLst>
        </pc:graphicFrameChg>
        <pc:graphicFrameChg chg="mod modGraphic">
          <ac:chgData name="Guest User" userId="S::urn:spo:tenantanon#2fe6762b-2c15-4a41-9779-d487e594fbaf::" providerId="AD" clId="Web-{E781A970-7792-7DC0-89FA-48B07DE1DC8F}" dt="2025-08-25T06:09:06.691" v="1680" actId="1076"/>
          <ac:graphicFrameMkLst>
            <pc:docMk/>
            <pc:sldMk cId="1987255936" sldId="866"/>
            <ac:graphicFrameMk id="11" creationId="{BA74BA0E-21BE-DE6F-3B62-9092C03008B5}"/>
          </ac:graphicFrameMkLst>
        </pc:graphicFrameChg>
      </pc:sldChg>
      <pc:sldChg chg="modSp">
        <pc:chgData name="Guest User" userId="S::urn:spo:tenantanon#2fe6762b-2c15-4a41-9779-d487e594fbaf::" providerId="AD" clId="Web-{E781A970-7792-7DC0-89FA-48B07DE1DC8F}" dt="2025-08-25T05:11:27.590" v="43" actId="20577"/>
        <pc:sldMkLst>
          <pc:docMk/>
          <pc:sldMk cId="816687985" sldId="867"/>
        </pc:sldMkLst>
        <pc:spChg chg="mod">
          <ac:chgData name="Guest User" userId="S::urn:spo:tenantanon#2fe6762b-2c15-4a41-9779-d487e594fbaf::" providerId="AD" clId="Web-{E781A970-7792-7DC0-89FA-48B07DE1DC8F}" dt="2025-08-25T05:11:27.590" v="43" actId="20577"/>
          <ac:spMkLst>
            <pc:docMk/>
            <pc:sldMk cId="816687985" sldId="867"/>
            <ac:spMk id="6" creationId="{B15848B6-3F40-5884-F745-03FAC2EBF166}"/>
          </ac:spMkLst>
        </pc:spChg>
        <pc:graphicFrameChg chg="mod modGraphic">
          <ac:chgData name="Guest User" userId="S::urn:spo:tenantanon#2fe6762b-2c15-4a41-9779-d487e594fbaf::" providerId="AD" clId="Web-{E781A970-7792-7DC0-89FA-48B07DE1DC8F}" dt="2025-08-25T05:09:24.960" v="29"/>
          <ac:graphicFrameMkLst>
            <pc:docMk/>
            <pc:sldMk cId="816687985" sldId="867"/>
            <ac:graphicFrameMk id="2" creationId="{833324D4-5CFC-1E85-37D6-F8DB4AA756C0}"/>
          </ac:graphicFrameMkLst>
        </pc:graphicFrameChg>
      </pc:sldChg>
      <pc:sldChg chg="modSp">
        <pc:chgData name="Guest User" userId="S::urn:spo:tenantanon#2fe6762b-2c15-4a41-9779-d487e594fbaf::" providerId="AD" clId="Web-{E781A970-7792-7DC0-89FA-48B07DE1DC8F}" dt="2025-08-25T05:12:21.014" v="220" actId="20577"/>
        <pc:sldMkLst>
          <pc:docMk/>
          <pc:sldMk cId="2185290858" sldId="871"/>
        </pc:sldMkLst>
        <pc:spChg chg="mod">
          <ac:chgData name="Guest User" userId="S::urn:spo:tenantanon#2fe6762b-2c15-4a41-9779-d487e594fbaf::" providerId="AD" clId="Web-{E781A970-7792-7DC0-89FA-48B07DE1DC8F}" dt="2025-08-25T05:12:21.014" v="220" actId="20577"/>
          <ac:spMkLst>
            <pc:docMk/>
            <pc:sldMk cId="2185290858" sldId="871"/>
            <ac:spMk id="4" creationId="{66D8F89F-230F-13A4-1244-06D5140C25BB}"/>
          </ac:spMkLst>
        </pc:spChg>
        <pc:graphicFrameChg chg="mod modGraphic">
          <ac:chgData name="Guest User" userId="S::urn:spo:tenantanon#2fe6762b-2c15-4a41-9779-d487e594fbaf::" providerId="AD" clId="Web-{E781A970-7792-7DC0-89FA-48B07DE1DC8F}" dt="2025-08-25T05:11:47.481" v="215"/>
          <ac:graphicFrameMkLst>
            <pc:docMk/>
            <pc:sldMk cId="2185290858" sldId="871"/>
            <ac:graphicFrameMk id="6" creationId="{2D2E7AF0-B448-1F02-8697-EDB6F8F59D42}"/>
          </ac:graphicFrameMkLst>
        </pc:graphicFrameChg>
      </pc:sldChg>
      <pc:sldChg chg="modSp del">
        <pc:chgData name="Guest User" userId="S::urn:spo:tenantanon#2fe6762b-2c15-4a41-9779-d487e594fbaf::" providerId="AD" clId="Web-{E781A970-7792-7DC0-89FA-48B07DE1DC8F}" dt="2025-08-25T06:18:24.401" v="1717"/>
        <pc:sldMkLst>
          <pc:docMk/>
          <pc:sldMk cId="2782104278" sldId="872"/>
        </pc:sldMkLst>
      </pc:sldChg>
      <pc:sldChg chg="modSp">
        <pc:chgData name="Guest User" userId="S::urn:spo:tenantanon#2fe6762b-2c15-4a41-9779-d487e594fbaf::" providerId="AD" clId="Web-{E781A970-7792-7DC0-89FA-48B07DE1DC8F}" dt="2025-08-25T06:24:25.273" v="1748" actId="20577"/>
        <pc:sldMkLst>
          <pc:docMk/>
          <pc:sldMk cId="3393139025" sldId="874"/>
        </pc:sldMkLst>
        <pc:spChg chg="mod">
          <ac:chgData name="Guest User" userId="S::urn:spo:tenantanon#2fe6762b-2c15-4a41-9779-d487e594fbaf::" providerId="AD" clId="Web-{E781A970-7792-7DC0-89FA-48B07DE1DC8F}" dt="2025-08-25T06:23:52.850" v="1745" actId="20577"/>
          <ac:spMkLst>
            <pc:docMk/>
            <pc:sldMk cId="3393139025" sldId="874"/>
            <ac:spMk id="11" creationId="{056DC54B-26B6-4F8F-C06A-7F639BC9311C}"/>
          </ac:spMkLst>
        </pc:spChg>
        <pc:spChg chg="mod">
          <ac:chgData name="Guest User" userId="S::urn:spo:tenantanon#2fe6762b-2c15-4a41-9779-d487e594fbaf::" providerId="AD" clId="Web-{E781A970-7792-7DC0-89FA-48B07DE1DC8F}" dt="2025-08-25T06:24:25.273" v="1748" actId="20577"/>
          <ac:spMkLst>
            <pc:docMk/>
            <pc:sldMk cId="3393139025" sldId="874"/>
            <ac:spMk id="12" creationId="{275562B2-2FEB-4F45-483C-E9A027D22EDD}"/>
          </ac:spMkLst>
        </pc:spChg>
      </pc:sldChg>
      <pc:sldChg chg="modSp">
        <pc:chgData name="Guest User" userId="S::urn:spo:tenantanon#2fe6762b-2c15-4a41-9779-d487e594fbaf::" providerId="AD" clId="Web-{E781A970-7792-7DC0-89FA-48B07DE1DC8F}" dt="2025-08-25T05:50:50.117" v="1326"/>
        <pc:sldMkLst>
          <pc:docMk/>
          <pc:sldMk cId="3186236045" sldId="878"/>
        </pc:sldMkLst>
        <pc:spChg chg="mod">
          <ac:chgData name="Guest User" userId="S::urn:spo:tenantanon#2fe6762b-2c15-4a41-9779-d487e594fbaf::" providerId="AD" clId="Web-{E781A970-7792-7DC0-89FA-48B07DE1DC8F}" dt="2025-08-25T05:44:48.354" v="874" actId="20577"/>
          <ac:spMkLst>
            <pc:docMk/>
            <pc:sldMk cId="3186236045" sldId="878"/>
            <ac:spMk id="4" creationId="{0E2BB229-4651-9088-7942-BB6F08A0A19F}"/>
          </ac:spMkLst>
        </pc:spChg>
        <pc:graphicFrameChg chg="mod modGraphic">
          <ac:chgData name="Guest User" userId="S::urn:spo:tenantanon#2fe6762b-2c15-4a41-9779-d487e594fbaf::" providerId="AD" clId="Web-{E781A970-7792-7DC0-89FA-48B07DE1DC8F}" dt="2025-08-25T05:50:50.117" v="1326"/>
          <ac:graphicFrameMkLst>
            <pc:docMk/>
            <pc:sldMk cId="3186236045" sldId="878"/>
            <ac:graphicFrameMk id="6" creationId="{47A9A5E9-980B-467C-3AE6-AA9A1CA165B4}"/>
          </ac:graphicFrameMkLst>
        </pc:graphicFrameChg>
      </pc:sldChg>
      <pc:sldChg chg="modSp">
        <pc:chgData name="Guest User" userId="S::urn:spo:tenantanon#2fe6762b-2c15-4a41-9779-d487e594fbaf::" providerId="AD" clId="Web-{E781A970-7792-7DC0-89FA-48B07DE1DC8F}" dt="2025-08-25T05:54:43.626" v="1509" actId="20577"/>
        <pc:sldMkLst>
          <pc:docMk/>
          <pc:sldMk cId="3127225437" sldId="882"/>
        </pc:sldMkLst>
        <pc:spChg chg="mod">
          <ac:chgData name="Guest User" userId="S::urn:spo:tenantanon#2fe6762b-2c15-4a41-9779-d487e594fbaf::" providerId="AD" clId="Web-{E781A970-7792-7DC0-89FA-48B07DE1DC8F}" dt="2025-08-25T05:54:43.626" v="1509" actId="20577"/>
          <ac:spMkLst>
            <pc:docMk/>
            <pc:sldMk cId="3127225437" sldId="882"/>
            <ac:spMk id="4" creationId="{419541D7-BE8D-AC6D-E987-0441061D5933}"/>
          </ac:spMkLst>
        </pc:spChg>
        <pc:graphicFrameChg chg="mod modGraphic">
          <ac:chgData name="Guest User" userId="S::urn:spo:tenantanon#2fe6762b-2c15-4a41-9779-d487e594fbaf::" providerId="AD" clId="Web-{E781A970-7792-7DC0-89FA-48B07DE1DC8F}" dt="2025-08-25T05:53:03.622" v="1505"/>
          <ac:graphicFrameMkLst>
            <pc:docMk/>
            <pc:sldMk cId="3127225437" sldId="882"/>
            <ac:graphicFrameMk id="6" creationId="{6A232977-5797-A2D8-C0B9-066347386988}"/>
          </ac:graphicFrameMkLst>
        </pc:graphicFrameChg>
      </pc:sldChg>
      <pc:sldChg chg="modSp">
        <pc:chgData name="Guest User" userId="S::urn:spo:tenantanon#2fe6762b-2c15-4a41-9779-d487e594fbaf::" providerId="AD" clId="Web-{E781A970-7792-7DC0-89FA-48B07DE1DC8F}" dt="2025-08-25T06:00:58.892" v="1665" actId="20577"/>
        <pc:sldMkLst>
          <pc:docMk/>
          <pc:sldMk cId="2146155353" sldId="886"/>
        </pc:sldMkLst>
        <pc:spChg chg="mod">
          <ac:chgData name="Guest User" userId="S::urn:spo:tenantanon#2fe6762b-2c15-4a41-9779-d487e594fbaf::" providerId="AD" clId="Web-{E781A970-7792-7DC0-89FA-48B07DE1DC8F}" dt="2025-08-25T06:00:58.892" v="1665" actId="20577"/>
          <ac:spMkLst>
            <pc:docMk/>
            <pc:sldMk cId="2146155353" sldId="886"/>
            <ac:spMk id="4" creationId="{CE826EBF-5CEE-ADBB-D42C-8F91D406B273}"/>
          </ac:spMkLst>
        </pc:spChg>
        <pc:graphicFrameChg chg="modGraphic">
          <ac:chgData name="Guest User" userId="S::urn:spo:tenantanon#2fe6762b-2c15-4a41-9779-d487e594fbaf::" providerId="AD" clId="Web-{E781A970-7792-7DC0-89FA-48B07DE1DC8F}" dt="2025-08-25T05:59:16.747" v="1662"/>
          <ac:graphicFrameMkLst>
            <pc:docMk/>
            <pc:sldMk cId="2146155353" sldId="886"/>
            <ac:graphicFrameMk id="6" creationId="{23952404-6B74-A816-610C-75900BDA35AA}"/>
          </ac:graphicFrameMkLst>
        </pc:graphicFrameChg>
      </pc:sldChg>
      <pc:sldChg chg="addSp delSp modSp">
        <pc:chgData name="Guest User" userId="S::urn:spo:tenantanon#2fe6762b-2c15-4a41-9779-d487e594fbaf::" providerId="AD" clId="Web-{E781A970-7792-7DC0-89FA-48B07DE1DC8F}" dt="2025-08-25T06:13:57.280" v="1711" actId="20577"/>
        <pc:sldMkLst>
          <pc:docMk/>
          <pc:sldMk cId="3850181343" sldId="888"/>
        </pc:sldMkLst>
        <pc:spChg chg="add mod">
          <ac:chgData name="Guest User" userId="S::urn:spo:tenantanon#2fe6762b-2c15-4a41-9779-d487e594fbaf::" providerId="AD" clId="Web-{E781A970-7792-7DC0-89FA-48B07DE1DC8F}" dt="2025-08-25T06:13:23.341" v="1706" actId="1076"/>
          <ac:spMkLst>
            <pc:docMk/>
            <pc:sldMk cId="3850181343" sldId="888"/>
            <ac:spMk id="11" creationId="{55716D27-56E6-3083-9CB1-54A6E25949D4}"/>
          </ac:spMkLst>
        </pc:spChg>
        <pc:spChg chg="add mod">
          <ac:chgData name="Guest User" userId="S::urn:spo:tenantanon#2fe6762b-2c15-4a41-9779-d487e594fbaf::" providerId="AD" clId="Web-{E781A970-7792-7DC0-89FA-48B07DE1DC8F}" dt="2025-08-25T06:13:57.280" v="1711" actId="20577"/>
          <ac:spMkLst>
            <pc:docMk/>
            <pc:sldMk cId="3850181343" sldId="888"/>
            <ac:spMk id="12" creationId="{120ED61C-451C-6F3E-3B5B-438B369D89DD}"/>
          </ac:spMkLst>
        </pc:spChg>
        <pc:graphicFrameChg chg="mod">
          <ac:chgData name="Guest User" userId="S::urn:spo:tenantanon#2fe6762b-2c15-4a41-9779-d487e594fbaf::" providerId="AD" clId="Web-{E781A970-7792-7DC0-89FA-48B07DE1DC8F}" dt="2025-08-25T05:08:05.504" v="14" actId="1076"/>
          <ac:graphicFrameMkLst>
            <pc:docMk/>
            <pc:sldMk cId="3850181343" sldId="888"/>
            <ac:graphicFrameMk id="9" creationId="{4F648855-5930-3988-696F-A244B7791DEB}"/>
          </ac:graphicFrameMkLst>
        </pc:graphicFrameChg>
        <pc:graphicFrameChg chg="mod">
          <ac:chgData name="Guest User" userId="S::urn:spo:tenantanon#2fe6762b-2c15-4a41-9779-d487e594fbaf::" providerId="AD" clId="Web-{E781A970-7792-7DC0-89FA-48B07DE1DC8F}" dt="2025-08-25T05:08:08.817" v="15" actId="1076"/>
          <ac:graphicFrameMkLst>
            <pc:docMk/>
            <pc:sldMk cId="3850181343" sldId="888"/>
            <ac:graphicFrameMk id="10" creationId="{1279C71B-689A-0598-AB6F-A959D79A03D0}"/>
          </ac:graphicFrameMkLst>
        </pc:graphicFrameChg>
      </pc:sldChg>
    </pc:docChg>
  </pc:docChgLst>
  <pc:docChgLst>
    <pc:chgData name="Biswa" userId="S::bbanik@tonikbank.com::26f52a98-3216-49f8-95c0-92c9bbdc30ba" providerId="AD" clId="Web-{D2C95182-8EA8-D613-2861-9B0B217D9D0F}"/>
    <pc:docChg chg="mod addSld">
      <pc:chgData name="Biswa" userId="S::bbanik@tonikbank.com::26f52a98-3216-49f8-95c0-92c9bbdc30ba" providerId="AD" clId="Web-{D2C95182-8EA8-D613-2861-9B0B217D9D0F}" dt="2025-09-03T17:07:29.024" v="4"/>
      <pc:docMkLst>
        <pc:docMk/>
      </pc:docMkLst>
      <pc:sldChg chg="add">
        <pc:chgData name="Biswa" userId="S::bbanik@tonikbank.com::26f52a98-3216-49f8-95c0-92c9bbdc30ba" providerId="AD" clId="Web-{D2C95182-8EA8-D613-2861-9B0B217D9D0F}" dt="2025-09-03T17:07:28.977" v="2"/>
        <pc:sldMkLst>
          <pc:docMk/>
          <pc:sldMk cId="685097185" sldId="894"/>
        </pc:sldMkLst>
      </pc:sldChg>
      <pc:sldChg chg="add">
        <pc:chgData name="Biswa" userId="S::bbanik@tonikbank.com::26f52a98-3216-49f8-95c0-92c9bbdc30ba" providerId="AD" clId="Web-{D2C95182-8EA8-D613-2861-9B0B217D9D0F}" dt="2025-09-03T17:07:28.992" v="3"/>
        <pc:sldMkLst>
          <pc:docMk/>
          <pc:sldMk cId="3007465165" sldId="895"/>
        </pc:sldMkLst>
      </pc:sldChg>
      <pc:sldChg chg="add">
        <pc:chgData name="Biswa" userId="S::bbanik@tonikbank.com::26f52a98-3216-49f8-95c0-92c9bbdc30ba" providerId="AD" clId="Web-{D2C95182-8EA8-D613-2861-9B0B217D9D0F}" dt="2025-09-03T17:07:29.024" v="4"/>
        <pc:sldMkLst>
          <pc:docMk/>
          <pc:sldMk cId="3580292408" sldId="896"/>
        </pc:sldMkLst>
      </pc:sldChg>
    </pc:docChg>
  </pc:docChgLst>
  <pc:docChgLst>
    <pc:chgData name="Pradeepa P" userId="S::pparameshvaran@tonikbank.com::ba3c13e9-ce31-4e98-8655-9daa7e0bceff" providerId="AD" clId="Web-{3BA4A047-7E33-1F2F-6BAF-E624D73C6B46}"/>
    <pc:docChg chg="modSld">
      <pc:chgData name="Pradeepa P" userId="S::pparameshvaran@tonikbank.com::ba3c13e9-ce31-4e98-8655-9daa7e0bceff" providerId="AD" clId="Web-{3BA4A047-7E33-1F2F-6BAF-E624D73C6B46}" dt="2025-09-05T11:35:40.670" v="258"/>
      <pc:docMkLst>
        <pc:docMk/>
      </pc:docMkLst>
      <pc:sldChg chg="modSp">
        <pc:chgData name="Pradeepa P" userId="S::pparameshvaran@tonikbank.com::ba3c13e9-ce31-4e98-8655-9daa7e0bceff" providerId="AD" clId="Web-{3BA4A047-7E33-1F2F-6BAF-E624D73C6B46}" dt="2025-09-05T11:25:45.523" v="168"/>
        <pc:sldMkLst>
          <pc:docMk/>
          <pc:sldMk cId="2664180545" sldId="829"/>
        </pc:sldMkLst>
        <pc:graphicFrameChg chg="mod modGraphic">
          <ac:chgData name="Pradeepa P" userId="S::pparameshvaran@tonikbank.com::ba3c13e9-ce31-4e98-8655-9daa7e0bceff" providerId="AD" clId="Web-{3BA4A047-7E33-1F2F-6BAF-E624D73C6B46}" dt="2025-09-05T11:25:45.523" v="168"/>
          <ac:graphicFrameMkLst>
            <pc:docMk/>
            <pc:sldMk cId="2664180545" sldId="829"/>
            <ac:graphicFrameMk id="6" creationId="{A79EE96D-B6CC-8EEA-BF29-D660695145A2}"/>
          </ac:graphicFrameMkLst>
        </pc:graphicFrameChg>
      </pc:sldChg>
      <pc:sldChg chg="modSp">
        <pc:chgData name="Pradeepa P" userId="S::pparameshvaran@tonikbank.com::ba3c13e9-ce31-4e98-8655-9daa7e0bceff" providerId="AD" clId="Web-{3BA4A047-7E33-1F2F-6BAF-E624D73C6B46}" dt="2025-09-05T11:18:39.913" v="69"/>
        <pc:sldMkLst>
          <pc:docMk/>
          <pc:sldMk cId="2567866937" sldId="832"/>
        </pc:sldMkLst>
        <pc:graphicFrameChg chg="mod modGraphic">
          <ac:chgData name="Pradeepa P" userId="S::pparameshvaran@tonikbank.com::ba3c13e9-ce31-4e98-8655-9daa7e0bceff" providerId="AD" clId="Web-{3BA4A047-7E33-1F2F-6BAF-E624D73C6B46}" dt="2025-09-05T11:18:39.913" v="69"/>
          <ac:graphicFrameMkLst>
            <pc:docMk/>
            <pc:sldMk cId="2567866937" sldId="832"/>
            <ac:graphicFrameMk id="6" creationId="{217733BF-2F35-49CA-5732-515E24713A48}"/>
          </ac:graphicFrameMkLst>
        </pc:graphicFrameChg>
      </pc:sldChg>
      <pc:sldChg chg="modSp">
        <pc:chgData name="Pradeepa P" userId="S::pparameshvaran@tonikbank.com::ba3c13e9-ce31-4e98-8655-9daa7e0bceff" providerId="AD" clId="Web-{3BA4A047-7E33-1F2F-6BAF-E624D73C6B46}" dt="2025-09-05T11:35:40.670" v="258"/>
        <pc:sldMkLst>
          <pc:docMk/>
          <pc:sldMk cId="2046395462" sldId="834"/>
        </pc:sldMkLst>
      </pc:sldChg>
      <pc:sldChg chg="modSp">
        <pc:chgData name="Pradeepa P" userId="S::pparameshvaran@tonikbank.com::ba3c13e9-ce31-4e98-8655-9daa7e0bceff" providerId="AD" clId="Web-{3BA4A047-7E33-1F2F-6BAF-E624D73C6B46}" dt="2025-09-05T11:27:42.762" v="181"/>
        <pc:sldMkLst>
          <pc:docMk/>
          <pc:sldMk cId="3285064726" sldId="836"/>
        </pc:sldMkLst>
        <pc:graphicFrameChg chg="mod modGraphic">
          <ac:chgData name="Pradeepa P" userId="S::pparameshvaran@tonikbank.com::ba3c13e9-ce31-4e98-8655-9daa7e0bceff" providerId="AD" clId="Web-{3BA4A047-7E33-1F2F-6BAF-E624D73C6B46}" dt="2025-09-05T11:27:42.762" v="181"/>
          <ac:graphicFrameMkLst>
            <pc:docMk/>
            <pc:sldMk cId="3285064726" sldId="836"/>
            <ac:graphicFrameMk id="6" creationId="{0DF6CDFD-39FF-A05F-0338-5FBB2A9F668B}"/>
          </ac:graphicFrameMkLst>
        </pc:graphicFrameChg>
      </pc:sldChg>
      <pc:sldChg chg="modSp">
        <pc:chgData name="Pradeepa P" userId="S::pparameshvaran@tonikbank.com::ba3c13e9-ce31-4e98-8655-9daa7e0bceff" providerId="AD" clId="Web-{3BA4A047-7E33-1F2F-6BAF-E624D73C6B46}" dt="2025-09-05T11:25:38.444" v="126"/>
        <pc:sldMkLst>
          <pc:docMk/>
          <pc:sldMk cId="1822392866" sldId="837"/>
        </pc:sldMkLst>
        <pc:graphicFrameChg chg="mod modGraphic">
          <ac:chgData name="Pradeepa P" userId="S::pparameshvaran@tonikbank.com::ba3c13e9-ce31-4e98-8655-9daa7e0bceff" providerId="AD" clId="Web-{3BA4A047-7E33-1F2F-6BAF-E624D73C6B46}" dt="2025-09-05T11:25:38.444" v="126"/>
          <ac:graphicFrameMkLst>
            <pc:docMk/>
            <pc:sldMk cId="1822392866" sldId="837"/>
            <ac:graphicFrameMk id="6" creationId="{5F973383-95BA-6DD5-2FF8-36C66B844F65}"/>
          </ac:graphicFrameMkLst>
        </pc:graphicFrameChg>
      </pc:sldChg>
      <pc:sldChg chg="modSp">
        <pc:chgData name="Pradeepa P" userId="S::pparameshvaran@tonikbank.com::ba3c13e9-ce31-4e98-8655-9daa7e0bceff" providerId="AD" clId="Web-{3BA4A047-7E33-1F2F-6BAF-E624D73C6B46}" dt="2025-09-05T11:16:58.082" v="9"/>
        <pc:sldMkLst>
          <pc:docMk/>
          <pc:sldMk cId="808163391" sldId="847"/>
        </pc:sldMkLst>
        <pc:graphicFrameChg chg="mod modGraphic">
          <ac:chgData name="Pradeepa P" userId="S::pparameshvaran@tonikbank.com::ba3c13e9-ce31-4e98-8655-9daa7e0bceff" providerId="AD" clId="Web-{3BA4A047-7E33-1F2F-6BAF-E624D73C6B46}" dt="2025-09-05T11:16:58.082" v="9"/>
          <ac:graphicFrameMkLst>
            <pc:docMk/>
            <pc:sldMk cId="808163391" sldId="847"/>
            <ac:graphicFrameMk id="8" creationId="{B7F787DE-9BC3-97E9-99CD-4D5CE34D6978}"/>
          </ac:graphicFrameMkLst>
        </pc:graphicFrameChg>
      </pc:sldChg>
      <pc:sldChg chg="modSp">
        <pc:chgData name="Pradeepa P" userId="S::pparameshvaran@tonikbank.com::ba3c13e9-ce31-4e98-8655-9daa7e0bceff" providerId="AD" clId="Web-{3BA4A047-7E33-1F2F-6BAF-E624D73C6B46}" dt="2025-09-05T11:35:25.669" v="201"/>
        <pc:sldMkLst>
          <pc:docMk/>
          <pc:sldMk cId="1987255936" sldId="866"/>
        </pc:sldMkLst>
        <pc:graphicFrameChg chg="mod modGraphic">
          <ac:chgData name="Pradeepa P" userId="S::pparameshvaran@tonikbank.com::ba3c13e9-ce31-4e98-8655-9daa7e0bceff" providerId="AD" clId="Web-{3BA4A047-7E33-1F2F-6BAF-E624D73C6B46}" dt="2025-09-05T11:35:23.825" v="191"/>
          <ac:graphicFrameMkLst>
            <pc:docMk/>
            <pc:sldMk cId="1987255936" sldId="866"/>
            <ac:graphicFrameMk id="10" creationId="{30273412-BEB9-1E3D-8A55-744F8380D105}"/>
          </ac:graphicFrameMkLst>
        </pc:graphicFrameChg>
        <pc:graphicFrameChg chg="mod modGraphic">
          <ac:chgData name="Pradeepa P" userId="S::pparameshvaran@tonikbank.com::ba3c13e9-ce31-4e98-8655-9daa7e0bceff" providerId="AD" clId="Web-{3BA4A047-7E33-1F2F-6BAF-E624D73C6B46}" dt="2025-09-05T11:35:25.669" v="201"/>
          <ac:graphicFrameMkLst>
            <pc:docMk/>
            <pc:sldMk cId="1987255936" sldId="866"/>
            <ac:graphicFrameMk id="11" creationId="{BA74BA0E-21BE-DE6F-3B62-9092C03008B5}"/>
          </ac:graphicFrameMkLst>
        </pc:graphicFrameChg>
      </pc:sldChg>
      <pc:sldChg chg="modSp">
        <pc:chgData name="Pradeepa P" userId="S::pparameshvaran@tonikbank.com::ba3c13e9-ce31-4e98-8655-9daa7e0bceff" providerId="AD" clId="Web-{3BA4A047-7E33-1F2F-6BAF-E624D73C6B46}" dt="2025-09-05T11:25:30.616" v="99"/>
        <pc:sldMkLst>
          <pc:docMk/>
          <pc:sldMk cId="816687985" sldId="867"/>
        </pc:sldMkLst>
        <pc:graphicFrameChg chg="mod modGraphic">
          <ac:chgData name="Pradeepa P" userId="S::pparameshvaran@tonikbank.com::ba3c13e9-ce31-4e98-8655-9daa7e0bceff" providerId="AD" clId="Web-{3BA4A047-7E33-1F2F-6BAF-E624D73C6B46}" dt="2025-09-05T11:25:30.616" v="99"/>
          <ac:graphicFrameMkLst>
            <pc:docMk/>
            <pc:sldMk cId="816687985" sldId="867"/>
            <ac:graphicFrameMk id="2" creationId="{833324D4-5CFC-1E85-37D6-F8DB4AA756C0}"/>
          </ac:graphicFrameMkLst>
        </pc:graphicFrameChg>
      </pc:sldChg>
      <pc:sldChg chg="modSp">
        <pc:chgData name="Pradeepa P" userId="S::pparameshvaran@tonikbank.com::ba3c13e9-ce31-4e98-8655-9daa7e0bceff" providerId="AD" clId="Web-{3BA4A047-7E33-1F2F-6BAF-E624D73C6B46}" dt="2025-09-05T11:25:33.054" v="112"/>
        <pc:sldMkLst>
          <pc:docMk/>
          <pc:sldMk cId="2185290858" sldId="871"/>
        </pc:sldMkLst>
        <pc:graphicFrameChg chg="mod modGraphic">
          <ac:chgData name="Pradeepa P" userId="S::pparameshvaran@tonikbank.com::ba3c13e9-ce31-4e98-8655-9daa7e0bceff" providerId="AD" clId="Web-{3BA4A047-7E33-1F2F-6BAF-E624D73C6B46}" dt="2025-09-05T11:25:33.054" v="112"/>
          <ac:graphicFrameMkLst>
            <pc:docMk/>
            <pc:sldMk cId="2185290858" sldId="871"/>
            <ac:graphicFrameMk id="6" creationId="{2D2E7AF0-B448-1F02-8697-EDB6F8F59D42}"/>
          </ac:graphicFrameMkLst>
        </pc:graphicFrameChg>
      </pc:sldChg>
      <pc:sldChg chg="modSp">
        <pc:chgData name="Pradeepa P" userId="S::pparameshvaran@tonikbank.com::ba3c13e9-ce31-4e98-8655-9daa7e0bceff" providerId="AD" clId="Web-{3BA4A047-7E33-1F2F-6BAF-E624D73C6B46}" dt="2025-09-05T11:25:43.726" v="154"/>
        <pc:sldMkLst>
          <pc:docMk/>
          <pc:sldMk cId="3393139025" sldId="874"/>
        </pc:sldMkLst>
        <pc:graphicFrameChg chg="mod modGraphic">
          <ac:chgData name="Pradeepa P" userId="S::pparameshvaran@tonikbank.com::ba3c13e9-ce31-4e98-8655-9daa7e0bceff" providerId="AD" clId="Web-{3BA4A047-7E33-1F2F-6BAF-E624D73C6B46}" dt="2025-09-05T11:25:41.538" v="140"/>
          <ac:graphicFrameMkLst>
            <pc:docMk/>
            <pc:sldMk cId="3393139025" sldId="874"/>
            <ac:graphicFrameMk id="6" creationId="{CDBE5BDF-C8D7-D078-8C57-DED0458995E6}"/>
          </ac:graphicFrameMkLst>
        </pc:graphicFrameChg>
        <pc:graphicFrameChg chg="mod modGraphic">
          <ac:chgData name="Pradeepa P" userId="S::pparameshvaran@tonikbank.com::ba3c13e9-ce31-4e98-8655-9daa7e0bceff" providerId="AD" clId="Web-{3BA4A047-7E33-1F2F-6BAF-E624D73C6B46}" dt="2025-09-05T11:25:43.726" v="154"/>
          <ac:graphicFrameMkLst>
            <pc:docMk/>
            <pc:sldMk cId="3393139025" sldId="874"/>
            <ac:graphicFrameMk id="8" creationId="{6BEC1879-6044-4E6D-A194-C7CB767EFA00}"/>
          </ac:graphicFrameMkLst>
        </pc:graphicFrameChg>
      </pc:sldChg>
      <pc:sldChg chg="modSp">
        <pc:chgData name="Pradeepa P" userId="S::pparameshvaran@tonikbank.com::ba3c13e9-ce31-4e98-8655-9daa7e0bceff" providerId="AD" clId="Web-{3BA4A047-7E33-1F2F-6BAF-E624D73C6B46}" dt="2025-09-05T11:17:27.567" v="19"/>
        <pc:sldMkLst>
          <pc:docMk/>
          <pc:sldMk cId="3127225437" sldId="882"/>
        </pc:sldMkLst>
        <pc:graphicFrameChg chg="mod modGraphic">
          <ac:chgData name="Pradeepa P" userId="S::pparameshvaran@tonikbank.com::ba3c13e9-ce31-4e98-8655-9daa7e0bceff" providerId="AD" clId="Web-{3BA4A047-7E33-1F2F-6BAF-E624D73C6B46}" dt="2025-09-05T11:17:27.567" v="19"/>
          <ac:graphicFrameMkLst>
            <pc:docMk/>
            <pc:sldMk cId="3127225437" sldId="882"/>
            <ac:graphicFrameMk id="6" creationId="{6A232977-5797-A2D8-C0B9-066347386988}"/>
          </ac:graphicFrameMkLst>
        </pc:graphicFrameChg>
      </pc:sldChg>
      <pc:sldChg chg="modSp">
        <pc:chgData name="Pradeepa P" userId="S::pparameshvaran@tonikbank.com::ba3c13e9-ce31-4e98-8655-9daa7e0bceff" providerId="AD" clId="Web-{3BA4A047-7E33-1F2F-6BAF-E624D73C6B46}" dt="2025-09-05T11:18:26.319" v="45"/>
        <pc:sldMkLst>
          <pc:docMk/>
          <pc:sldMk cId="2146155353" sldId="886"/>
        </pc:sldMkLst>
        <pc:graphicFrameChg chg="mod modGraphic">
          <ac:chgData name="Pradeepa P" userId="S::pparameshvaran@tonikbank.com::ba3c13e9-ce31-4e98-8655-9daa7e0bceff" providerId="AD" clId="Web-{3BA4A047-7E33-1F2F-6BAF-E624D73C6B46}" dt="2025-09-05T11:18:26.319" v="45"/>
          <ac:graphicFrameMkLst>
            <pc:docMk/>
            <pc:sldMk cId="2146155353" sldId="886"/>
            <ac:graphicFrameMk id="6" creationId="{23952404-6B74-A816-610C-75900BDA35AA}"/>
          </ac:graphicFrameMkLst>
        </pc:graphicFrameChg>
      </pc:sldChg>
      <pc:sldChg chg="modSp">
        <pc:chgData name="Pradeepa P" userId="S::pparameshvaran@tonikbank.com::ba3c13e9-ce31-4e98-8655-9daa7e0bceff" providerId="AD" clId="Web-{3BA4A047-7E33-1F2F-6BAF-E624D73C6B46}" dt="2025-09-05T11:35:30.982" v="221"/>
        <pc:sldMkLst>
          <pc:docMk/>
          <pc:sldMk cId="3850181343" sldId="888"/>
        </pc:sldMkLst>
        <pc:graphicFrameChg chg="mod modGraphic">
          <ac:chgData name="Pradeepa P" userId="S::pparameshvaran@tonikbank.com::ba3c13e9-ce31-4e98-8655-9daa7e0bceff" providerId="AD" clId="Web-{3BA4A047-7E33-1F2F-6BAF-E624D73C6B46}" dt="2025-09-05T11:35:29.169" v="211"/>
          <ac:graphicFrameMkLst>
            <pc:docMk/>
            <pc:sldMk cId="3850181343" sldId="888"/>
            <ac:graphicFrameMk id="9" creationId="{4F648855-5930-3988-696F-A244B7791DEB}"/>
          </ac:graphicFrameMkLst>
        </pc:graphicFrameChg>
        <pc:graphicFrameChg chg="mod modGraphic">
          <ac:chgData name="Pradeepa P" userId="S::pparameshvaran@tonikbank.com::ba3c13e9-ce31-4e98-8655-9daa7e0bceff" providerId="AD" clId="Web-{3BA4A047-7E33-1F2F-6BAF-E624D73C6B46}" dt="2025-09-05T11:35:30.982" v="221"/>
          <ac:graphicFrameMkLst>
            <pc:docMk/>
            <pc:sldMk cId="3850181343" sldId="888"/>
            <ac:graphicFrameMk id="10" creationId="{1279C71B-689A-0598-AB6F-A959D79A03D0}"/>
          </ac:graphicFrameMkLst>
        </pc:graphicFrameChg>
      </pc:sldChg>
    </pc:docChg>
  </pc:docChgLst>
  <pc:docChgLst>
    <pc:chgData name="Guest User" userId="S::urn:spo:tenantanon#2fe6762b-2c15-4a41-9779-d487e594fbaf::" providerId="AD" clId="Web-{4CDB815E-CD4F-4780-1017-0FE8391A25B3}"/>
    <pc:docChg chg="addSld modSld">
      <pc:chgData name="Guest User" userId="S::urn:spo:tenantanon#2fe6762b-2c15-4a41-9779-d487e594fbaf::" providerId="AD" clId="Web-{4CDB815E-CD4F-4780-1017-0FE8391A25B3}" dt="2025-09-05T05:27:59.239" v="20" actId="20577"/>
      <pc:docMkLst>
        <pc:docMk/>
      </pc:docMkLst>
      <pc:sldChg chg="delSp modSp add replId">
        <pc:chgData name="Guest User" userId="S::urn:spo:tenantanon#2fe6762b-2c15-4a41-9779-d487e594fbaf::" providerId="AD" clId="Web-{4CDB815E-CD4F-4780-1017-0FE8391A25B3}" dt="2025-09-05T05:27:59.239" v="20" actId="20577"/>
        <pc:sldMkLst>
          <pc:docMk/>
          <pc:sldMk cId="2436796189" sldId="897"/>
        </pc:sldMkLst>
        <pc:spChg chg="mod">
          <ac:chgData name="Guest User" userId="S::urn:spo:tenantanon#2fe6762b-2c15-4a41-9779-d487e594fbaf::" providerId="AD" clId="Web-{4CDB815E-CD4F-4780-1017-0FE8391A25B3}" dt="2025-09-05T05:27:59.239" v="20" actId="20577"/>
          <ac:spMkLst>
            <pc:docMk/>
            <pc:sldMk cId="2436796189" sldId="897"/>
            <ac:spMk id="3" creationId="{8F86A134-0A46-C799-B7D1-CA72B92E0F75}"/>
          </ac:spMkLst>
        </pc:spChg>
      </pc:sldChg>
    </pc:docChg>
  </pc:docChgLst>
  <pc:docChgLst>
    <pc:chgData clId="Web-{75D0509C-10D7-D353-2B04-28D2CCC0C9DB}"/>
    <pc:docChg chg="modSld">
      <pc:chgData name="" userId="" providerId="" clId="Web-{75D0509C-10D7-D353-2B04-28D2CCC0C9DB}" dt="2025-09-05T09:33:43.547" v="0"/>
      <pc:docMkLst>
        <pc:docMk/>
      </pc:docMkLst>
      <pc:sldChg chg="delSp">
        <pc:chgData name="" userId="" providerId="" clId="Web-{75D0509C-10D7-D353-2B04-28D2CCC0C9DB}" dt="2025-09-05T09:33:43.547" v="0"/>
        <pc:sldMkLst>
          <pc:docMk/>
          <pc:sldMk cId="867531378" sldId="737"/>
        </pc:sldMkLst>
      </pc:sldChg>
    </pc:docChg>
  </pc:docChgLst>
</pc:chgInfo>
</file>

<file path=ppt/comments/modernComment_2E1_33B57A72.xml><?xml version="1.0" encoding="utf-8"?>
<p188:cmLst xmlns:a="http://schemas.openxmlformats.org/drawingml/2006/main" xmlns:r="http://schemas.openxmlformats.org/officeDocument/2006/relationships" xmlns:p188="http://schemas.microsoft.com/office/powerpoint/2018/8/main">
  <p188:cm id="{F476D568-02C1-49EF-B7BE-E8C830A10005}" authorId="{CA7CEBD3-1B30-E62A-01CE-F2917BC9FE65}" created="2025-09-03T17:07:04.679" startDate="2025-09-03T17:07:04.679" dueDate="2025-09-03T17:07:04.679" assignedTo="{17B9EFE6-524A-B062-0308-A70E96D54956}" title="@Bhuvanesh Update this slide's numbers and FPD30 rate graph using the latest available data as of 31st Aug 2025">
    <pc:sldMkLst xmlns:pc="http://schemas.microsoft.com/office/powerpoint/2013/main/command">
      <pc:docMk/>
      <pc:sldMk cId="867531378" sldId="737"/>
    </pc:sldMkLst>
    <p188:txBody>
      <a:bodyPr/>
      <a:lstStyle/>
      <a:p>
        <a:r>
          <a:rPr lang="en-GB"/>
          <a:t>[@Bhuvanesh] Update this slide's numbers and FPD30 rate graph using the latest available data as of 31st Aug 2025</a:t>
        </a:r>
      </a:p>
    </p188:txBody>
    <p188:extLst>
      <p:ext xmlns:p="http://schemas.openxmlformats.org/presentationml/2006/main" uri="{5BB2D875-25FF-4072-B9AC-8F64D62656EB}">
        <p228:taskDetails xmlns:p228="http://schemas.microsoft.com/office/powerpoint/2022/08/main">
          <p228:history>
            <p228:event time="2025-09-03T17:07:04.679" id="{AF4FB603-966C-4E53-A850-5FA2E459348A}">
              <p228:atrbtn authorId="{CA7CEBD3-1B30-E62A-01CE-F2917BC9FE65}"/>
              <p228:anchr>
                <p228:comment id="{F476D568-02C1-49EF-B7BE-E8C830A10005}"/>
              </p228:anchr>
              <p228:add/>
            </p228:event>
            <p228:event time="2025-09-03T17:07:04.679" id="{D28F19D3-C443-4ED6-B212-80DED0397624}">
              <p228:atrbtn authorId="{CA7CEBD3-1B30-E62A-01CE-F2917BC9FE65}"/>
              <p228:anchr>
                <p228:comment id="{F476D568-02C1-49EF-B7BE-E8C830A10005}"/>
              </p228:anchr>
              <p228:asgn authorId="{17B9EFE6-524A-B062-0308-A70E96D54956}"/>
            </p228:event>
            <p228:event time="2025-09-03T17:07:04.679" id="{7CD45224-ADF4-48CF-AC1E-411B5C8FA8BF}">
              <p228:atrbtn authorId="{CA7CEBD3-1B30-E62A-01CE-F2917BC9FE65}"/>
              <p228:anchr>
                <p228:comment id="{F476D568-02C1-49EF-B7BE-E8C830A10005}"/>
              </p228:anchr>
              <p228:title val="@Bhuvanesh Update this slide's numbers and FPD30 rate graph using the latest available data as of 31st Aug 2025"/>
            </p228:event>
            <p228:event time="2025-09-03T17:07:04.679" id="{00672130-EA62-4B33-B6EA-942888B03840}">
              <p228:atrbtn authorId="{CA7CEBD3-1B30-E62A-01CE-F2917BC9FE65}"/>
              <p228:anchr>
                <p228:comment id="{F476D568-02C1-49EF-B7BE-E8C830A10005}"/>
              </p228:anchr>
              <p228:date stDt="2025-09-03T17:07:04.679" endDt="2025-09-03T17:07:04.679"/>
            </p228:event>
          </p228:history>
        </p228:taskDetails>
      </p:ext>
    </p188:extLst>
  </p188:cm>
</p188:cmLst>
</file>

<file path=ppt/comments/modernComment_34C_E6260D75.xml><?xml version="1.0" encoding="utf-8"?>
<p188:cmLst xmlns:a="http://schemas.openxmlformats.org/drawingml/2006/main" xmlns:r="http://schemas.openxmlformats.org/officeDocument/2006/relationships" xmlns:p188="http://schemas.microsoft.com/office/powerpoint/2018/8/main">
  <p188:cm id="{8949C180-3293-497A-8F94-35B25DDB5074}" authorId="{CA7CEBD3-1B30-E62A-01CE-F2917BC9FE65}" created="2025-09-03T17:08:12.885" startDate="2025-09-03T17:08:12.885" dueDate="2025-09-03T17:08:12.885" assignedTo="{17B9EFE6-524A-B062-0308-A70E96D54956}" title="@Bhuvanesh : Update this slide with Applied data until 31st Aug 2025">
    <pc:sldMkLst xmlns:pc="http://schemas.microsoft.com/office/powerpoint/2013/main/command">
      <pc:docMk/>
      <pc:sldMk cId="3861253493" sldId="844"/>
    </pc:sldMkLst>
    <p188:txBody>
      <a:bodyPr/>
      <a:lstStyle/>
      <a:p>
        <a:r>
          <a:rPr lang="en-GB"/>
          <a:t>[@Bhuvanesh] : Update this slide with Applied data until 31st Aug 2025</a:t>
        </a:r>
      </a:p>
    </p188:txBody>
    <p188:extLst>
      <p:ext xmlns:p="http://schemas.openxmlformats.org/presentationml/2006/main" uri="{5BB2D875-25FF-4072-B9AC-8F64D62656EB}">
        <p228:taskDetails xmlns:p228="http://schemas.microsoft.com/office/powerpoint/2022/08/main">
          <p228:history>
            <p228:event time="2025-09-03T17:08:12.885" id="{FE5B801D-C016-4BFC-85B5-5512DA509600}">
              <p228:atrbtn authorId="{CA7CEBD3-1B30-E62A-01CE-F2917BC9FE65}"/>
              <p228:anchr>
                <p228:comment id="{8949C180-3293-497A-8F94-35B25DDB5074}"/>
              </p228:anchr>
              <p228:add/>
            </p228:event>
            <p228:event time="2025-09-03T17:08:12.885" id="{94EEC933-D3C6-4E6B-9CB2-052F83707CDB}">
              <p228:atrbtn authorId="{CA7CEBD3-1B30-E62A-01CE-F2917BC9FE65}"/>
              <p228:anchr>
                <p228:comment id="{8949C180-3293-497A-8F94-35B25DDB5074}"/>
              </p228:anchr>
              <p228:asgn authorId="{17B9EFE6-524A-B062-0308-A70E96D54956}"/>
            </p228:event>
            <p228:event time="2025-09-03T17:08:12.885" id="{80DB1DEE-7A4E-4960-8EA2-8A3342B7AADB}">
              <p228:atrbtn authorId="{CA7CEBD3-1B30-E62A-01CE-F2917BC9FE65}"/>
              <p228:anchr>
                <p228:comment id="{8949C180-3293-497A-8F94-35B25DDB5074}"/>
              </p228:anchr>
              <p228:title val="@Bhuvanesh : Update this slide with Applied data until 31st Aug 2025"/>
            </p228:event>
            <p228:event time="2025-09-03T17:08:12.885" id="{A174B86F-A3EC-497A-A42B-2346515FCD5A}">
              <p228:atrbtn authorId="{CA7CEBD3-1B30-E62A-01CE-F2917BC9FE65}"/>
              <p228:anchr>
                <p228:comment id="{8949C180-3293-497A-8F94-35B25DDB5074}"/>
              </p228:anchr>
              <p228:date stDt="2025-09-03T17:08:12.885" endDt="2025-09-03T17:08:12.885"/>
            </p228:event>
          </p228:history>
        </p228:taskDetails>
      </p:ext>
    </p188:extLst>
  </p188:cm>
</p188:cmLst>
</file>

<file path=ppt/comments/modernComment_37E_28D5C0E1.xml><?xml version="1.0" encoding="utf-8"?>
<p188:cmLst xmlns:a="http://schemas.openxmlformats.org/drawingml/2006/main" xmlns:r="http://schemas.openxmlformats.org/officeDocument/2006/relationships" xmlns:p188="http://schemas.microsoft.com/office/powerpoint/2018/8/main">
  <p188:cm id="{63DF2381-4BDC-4D8B-9246-7EC111FAB89C}" authorId="{CA7CEBD3-1B30-E62A-01CE-F2917BC9FE65}" created="2025-09-03T04:52:10.825" startDate="2025-09-03T04:52:10.825" dueDate="2025-09-03T04:52:10.825" assignedTo="{17B9EFE6-524A-B062-0308-A70E96D54956}" title="@Bhuvanesh : Add this chart for Android + iOS combined users">
    <pc:sldMkLst xmlns:pc="http://schemas.microsoft.com/office/powerpoint/2013/main/command">
      <pc:docMk/>
      <pc:sldMk cId="685097185" sldId="884"/>
    </pc:sldMkLst>
    <p188:txBody>
      <a:bodyPr/>
      <a:lstStyle/>
      <a:p>
        <a:r>
          <a:rPr lang="en-GB"/>
          <a:t>[@Bhuvanesh] : Add this chart for Android + iOS combined users</a:t>
        </a:r>
      </a:p>
    </p188:txBody>
    <p188:extLst>
      <p:ext xmlns:p="http://schemas.openxmlformats.org/presentationml/2006/main" uri="{5BB2D875-25FF-4072-B9AC-8F64D62656EB}">
        <p228:taskDetails xmlns:p228="http://schemas.microsoft.com/office/powerpoint/2022/08/main">
          <p228:history>
            <p228:event time="2025-09-03T04:52:10.825" id="{1E27FA91-EB4B-4BFA-80A7-7AF4F6921F3F}">
              <p228:atrbtn authorId="{CA7CEBD3-1B30-E62A-01CE-F2917BC9FE65}"/>
              <p228:anchr>
                <p228:comment id="{63DF2381-4BDC-4D8B-9246-7EC111FAB89C}"/>
              </p228:anchr>
              <p228:add/>
            </p228:event>
            <p228:event time="2025-09-03T04:52:10.825" id="{FBDE04DE-63C7-4F9F-AA33-946C266AA4D8}">
              <p228:atrbtn authorId="{CA7CEBD3-1B30-E62A-01CE-F2917BC9FE65}"/>
              <p228:anchr>
                <p228:comment id="{63DF2381-4BDC-4D8B-9246-7EC111FAB89C}"/>
              </p228:anchr>
              <p228:asgn authorId="{17B9EFE6-524A-B062-0308-A70E96D54956}"/>
            </p228:event>
            <p228:event time="2025-09-03T04:52:10.825" id="{310EC37E-D301-4243-9D4B-F7E82427582E}">
              <p228:atrbtn authorId="{CA7CEBD3-1B30-E62A-01CE-F2917BC9FE65}"/>
              <p228:anchr>
                <p228:comment id="{63DF2381-4BDC-4D8B-9246-7EC111FAB89C}"/>
              </p228:anchr>
              <p228:title val="@Bhuvanesh : Add this chart for Android + iOS combined users"/>
            </p228:event>
            <p228:event time="2025-09-03T04:52:10.825" id="{51AE021B-FADC-4DA5-9047-59A4C4E1D019}">
              <p228:atrbtn authorId="{CA7CEBD3-1B30-E62A-01CE-F2917BC9FE65}"/>
              <p228:anchr>
                <p228:comment id="{63DF2381-4BDC-4D8B-9246-7EC111FAB89C}"/>
              </p228:anchr>
              <p228:date stDt="2025-09-03T04:52:10.825" endDt="2025-09-03T04:52:10.825"/>
            </p228:event>
          </p228:history>
        </p228:taskDetails>
      </p:ext>
    </p188:extLst>
  </p188:cm>
</p188:cmLst>
</file>

<file path=ppt/comments/modernComment_37F_B34246CD.xml><?xml version="1.0" encoding="utf-8"?>
<p188:cmLst xmlns:a="http://schemas.openxmlformats.org/drawingml/2006/main" xmlns:r="http://schemas.openxmlformats.org/officeDocument/2006/relationships" xmlns:p188="http://schemas.microsoft.com/office/powerpoint/2018/8/main">
  <p188:cm id="{9DC93A45-80C1-4383-A5B8-3955DE6437B2}" authorId="{CA7CEBD3-1B30-E62A-01CE-F2917BC9FE65}" created="2025-09-03T04:52:50.844" startDate="2025-09-03T04:52:50.844" dueDate="2025-09-03T04:52:50.844" assignedTo="{17B9EFE6-524A-B062-0308-A70E96D54956}" title="@Bhuvanesh : Add this chart for Android users">
    <pc:sldMkLst xmlns:pc="http://schemas.microsoft.com/office/powerpoint/2013/main/command">
      <pc:docMk/>
      <pc:sldMk cId="3007465165" sldId="885"/>
    </pc:sldMkLst>
    <p188:txBody>
      <a:bodyPr/>
      <a:lstStyle/>
      <a:p>
        <a:r>
          <a:rPr lang="en-GB"/>
          <a:t>[@Bhuvanesh] : Add this chart for Android users</a:t>
        </a:r>
      </a:p>
    </p188:txBody>
    <p188:extLst>
      <p:ext xmlns:p="http://schemas.openxmlformats.org/presentationml/2006/main" uri="{5BB2D875-25FF-4072-B9AC-8F64D62656EB}">
        <p228:taskDetails xmlns:p228="http://schemas.microsoft.com/office/powerpoint/2022/08/main">
          <p228:history>
            <p228:event time="2025-09-03T04:52:50.844" id="{567F8DA2-438B-45BC-BB7D-0602827DF1FE}">
              <p228:atrbtn authorId="{CA7CEBD3-1B30-E62A-01CE-F2917BC9FE65}"/>
              <p228:anchr>
                <p228:comment id="{9DC93A45-80C1-4383-A5B8-3955DE6437B2}"/>
              </p228:anchr>
              <p228:add/>
            </p228:event>
            <p228:event time="2025-09-03T04:52:50.844" id="{C6D92176-A66D-455A-9AA5-3B86A69AAAD6}">
              <p228:atrbtn authorId="{CA7CEBD3-1B30-E62A-01CE-F2917BC9FE65}"/>
              <p228:anchr>
                <p228:comment id="{9DC93A45-80C1-4383-A5B8-3955DE6437B2}"/>
              </p228:anchr>
              <p228:asgn authorId="{17B9EFE6-524A-B062-0308-A70E96D54956}"/>
            </p228:event>
            <p228:event time="2025-09-03T04:52:50.844" id="{C49003D7-969F-4146-8386-BE60E2DFD6B5}">
              <p228:atrbtn authorId="{CA7CEBD3-1B30-E62A-01CE-F2917BC9FE65}"/>
              <p228:anchr>
                <p228:comment id="{9DC93A45-80C1-4383-A5B8-3955DE6437B2}"/>
              </p228:anchr>
              <p228:title val="@Bhuvanesh : Add this chart for Android users"/>
            </p228:event>
            <p228:event time="2025-09-03T04:52:50.844" id="{15354B8C-05AC-4B79-8006-47A54F4B6080}">
              <p228:atrbtn authorId="{CA7CEBD3-1B30-E62A-01CE-F2917BC9FE65}"/>
              <p228:anchr>
                <p228:comment id="{9DC93A45-80C1-4383-A5B8-3955DE6437B2}"/>
              </p228:anchr>
              <p228:date stDt="2025-09-03T04:52:50.844" endDt="2025-09-03T04:52:50.844"/>
            </p228:event>
          </p228:history>
        </p228:taskDetails>
      </p:ext>
    </p188:extLst>
  </p188:cm>
</p188:cmLst>
</file>

<file path=ppt/comments/modernComment_380_D566ED38.xml><?xml version="1.0" encoding="utf-8"?>
<p188:cmLst xmlns:a="http://schemas.openxmlformats.org/drawingml/2006/main" xmlns:r="http://schemas.openxmlformats.org/officeDocument/2006/relationships" xmlns:p188="http://schemas.microsoft.com/office/powerpoint/2018/8/main">
  <p188:cm id="{E70E6C04-2D54-40BE-BDE5-4FC29A3094BB}" authorId="{CA7CEBD3-1B30-E62A-01CE-F2917BC9FE65}" created="2025-09-03T04:53:23.128" startDate="2025-09-03T04:53:23.128" dueDate="2025-09-03T04:53:23.128" assignedTo="{17B9EFE6-524A-B062-0308-A70E96D54956}" title="@Bhuvanesh : Add the chart for iOS users">
    <pc:sldMkLst xmlns:pc="http://schemas.microsoft.com/office/powerpoint/2013/main/command">
      <pc:docMk/>
      <pc:sldMk cId="3580292408" sldId="886"/>
    </pc:sldMkLst>
    <p188:txBody>
      <a:bodyPr/>
      <a:lstStyle/>
      <a:p>
        <a:r>
          <a:rPr lang="en-GB"/>
          <a:t>[@Bhuvanesh] : Add the chart for iOS users</a:t>
        </a:r>
      </a:p>
    </p188:txBody>
    <p188:extLst>
      <p:ext xmlns:p="http://schemas.openxmlformats.org/presentationml/2006/main" uri="{5BB2D875-25FF-4072-B9AC-8F64D62656EB}">
        <p228:taskDetails xmlns:p228="http://schemas.microsoft.com/office/powerpoint/2022/08/main">
          <p228:history>
            <p228:event time="2025-09-03T04:53:23.128" id="{43D41813-1EBF-4D9B-A54A-4815DEEAFD82}">
              <p228:atrbtn authorId="{CA7CEBD3-1B30-E62A-01CE-F2917BC9FE65}"/>
              <p228:anchr>
                <p228:comment id="{E70E6C04-2D54-40BE-BDE5-4FC29A3094BB}"/>
              </p228:anchr>
              <p228:add/>
            </p228:event>
            <p228:event time="2025-09-03T04:53:23.128" id="{BE1D81D4-B629-403E-85F7-6FC2F555A32E}">
              <p228:atrbtn authorId="{CA7CEBD3-1B30-E62A-01CE-F2917BC9FE65}"/>
              <p228:anchr>
                <p228:comment id="{E70E6C04-2D54-40BE-BDE5-4FC29A3094BB}"/>
              </p228:anchr>
              <p228:asgn authorId="{17B9EFE6-524A-B062-0308-A70E96D54956}"/>
            </p228:event>
            <p228:event time="2025-09-03T04:53:23.128" id="{49023460-A746-4719-8A7C-5BEC231B1AE6}">
              <p228:atrbtn authorId="{CA7CEBD3-1B30-E62A-01CE-F2917BC9FE65}"/>
              <p228:anchr>
                <p228:comment id="{E70E6C04-2D54-40BE-BDE5-4FC29A3094BB}"/>
              </p228:anchr>
              <p228:title val="@Bhuvanesh : Add the chart for iOS users"/>
            </p228:event>
            <p228:event time="2025-09-03T04:53:23.128" id="{D2986966-82B8-4F05-8417-9EEA7BD71FC8}">
              <p228:atrbtn authorId="{CA7CEBD3-1B30-E62A-01CE-F2917BC9FE65}"/>
              <p228:anchr>
                <p228:comment id="{E70E6C04-2D54-40BE-BDE5-4FC29A3094BB}"/>
              </p228:anchr>
              <p228:date stDt="2025-09-03T04:53:23.128" endDt="2025-09-03T04:53:23.128"/>
            </p228:event>
          </p228:history>
        </p228:taskDetail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C7149-8188-4131-8652-9E25F2EA2171}" type="datetimeFigureOut">
              <a:rPr lang="en-IN" smtClean="0"/>
              <a:t>08-09-2025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E9B6C-DEB6-457A-8CF6-DD187750295E}" type="slidenum">
              <a:rPr lang="en-IN" smtClean="0"/>
              <a:t>‹#›</a:t>
            </a:fld>
            <a:endParaRPr lang="en-IN"/>
          </a:p>
        </p:txBody>
      </p:sp>
    </p:spTree>
    <p:extLst>
      <p:ext uri="{BB962C8B-B14F-4D97-AF65-F5344CB8AC3E}">
        <p14:creationId xmlns:p14="http://schemas.microsoft.com/office/powerpoint/2010/main" val="1930613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70EA2-3659-58C3-E1DB-5CBFAA84B3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059306-2B35-966F-607E-FA997FF09E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F385A8-8C12-9F80-009C-9988539BEFA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973FFC-3074-E8B0-1E52-23775D1468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32B3C1-5BB2-43C2-AF37-BC9A4E3B5491}" type="slidenum">
              <a:rPr kumimoji="0" lang="en-P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P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8620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Descriptions need to be added</a:t>
            </a:r>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8EB54-8893-437B-AC7F-57129B52E2B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870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517C6-E2FA-B007-351D-779F060126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DB652C-DF63-46C7-3385-1B33C9109B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7ECF64-33AA-FC7F-CCFF-78A81485DA22}"/>
              </a:ext>
            </a:extLst>
          </p:cNvPr>
          <p:cNvSpPr>
            <a:spLocks noGrp="1"/>
          </p:cNvSpPr>
          <p:nvPr>
            <p:ph type="body" idx="1"/>
          </p:nvPr>
        </p:nvSpPr>
        <p:spPr/>
        <p:txBody>
          <a:bodyPr/>
          <a:lstStyle/>
          <a:p>
            <a:r>
              <a:rPr lang="en-US"/>
              <a:t>Descriptions need to be added</a:t>
            </a:r>
            <a:endParaRPr lang="en-IN"/>
          </a:p>
        </p:txBody>
      </p:sp>
      <p:sp>
        <p:nvSpPr>
          <p:cNvPr id="4" name="Slide Number Placeholder 3">
            <a:extLst>
              <a:ext uri="{FF2B5EF4-FFF2-40B4-BE49-F238E27FC236}">
                <a16:creationId xmlns:a16="http://schemas.microsoft.com/office/drawing/2014/main" id="{F6AA2E74-0B78-EE3E-1DE6-F58029D9618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8EB54-8893-437B-AC7F-57129B52E2B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7800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Descriptions need to be added</a:t>
            </a:r>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8EB54-8893-437B-AC7F-57129B52E2B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443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Descriptions need to be updated</a:t>
            </a:r>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8EB54-8893-437B-AC7F-57129B52E2B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630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31E9B6C-DEB6-457A-8CF6-DD187750295E}" type="slidenum">
              <a:rPr lang="en-IN" smtClean="0"/>
              <a:t>20</a:t>
            </a:fld>
            <a:endParaRPr lang="en-IN"/>
          </a:p>
        </p:txBody>
      </p:sp>
    </p:spTree>
    <p:extLst>
      <p:ext uri="{BB962C8B-B14F-4D97-AF65-F5344CB8AC3E}">
        <p14:creationId xmlns:p14="http://schemas.microsoft.com/office/powerpoint/2010/main" val="37282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312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42EA403-19EB-4726-B043-181D2CD420A1}"/>
              </a:ext>
            </a:extLst>
          </p:cNvPr>
          <p:cNvSpPr>
            <a:spLocks noGrp="1"/>
          </p:cNvSpPr>
          <p:nvPr>
            <p:ph type="pic" sz="quarter" idx="13"/>
          </p:nvPr>
        </p:nvSpPr>
        <p:spPr>
          <a:xfrm>
            <a:off x="0" y="0"/>
            <a:ext cx="12192000" cy="6858000"/>
          </a:xfrm>
        </p:spPr>
        <p:txBody>
          <a:bodyPr/>
          <a:lstStyle/>
          <a:p>
            <a:r>
              <a:rPr lang="en-US"/>
              <a:t>Click icon to add picture</a:t>
            </a:r>
            <a:endParaRPr lang="en-PH"/>
          </a:p>
        </p:txBody>
      </p:sp>
      <p:sp>
        <p:nvSpPr>
          <p:cNvPr id="2" name="Title 1">
            <a:extLst>
              <a:ext uri="{FF2B5EF4-FFF2-40B4-BE49-F238E27FC236}">
                <a16:creationId xmlns:a16="http://schemas.microsoft.com/office/drawing/2014/main" id="{1736FB2C-BF78-42FF-A8B9-4670F9D2B872}"/>
              </a:ext>
            </a:extLst>
          </p:cNvPr>
          <p:cNvSpPr>
            <a:spLocks noGrp="1"/>
          </p:cNvSpPr>
          <p:nvPr>
            <p:ph type="ctrTitle" hasCustomPrompt="1"/>
          </p:nvPr>
        </p:nvSpPr>
        <p:spPr>
          <a:xfrm>
            <a:off x="911225" y="4283532"/>
            <a:ext cx="5184775" cy="573792"/>
          </a:xfrm>
          <a:prstGeom prst="rect">
            <a:avLst/>
          </a:prstGeom>
        </p:spPr>
        <p:txBody>
          <a:bodyPr anchor="t">
            <a:normAutofit/>
          </a:bodyPr>
          <a:lstStyle>
            <a:lvl1pPr algn="l" defTabSz="914400" rtl="0" eaLnBrk="1" latinLnBrk="0" hangingPunct="1">
              <a:lnSpc>
                <a:spcPct val="110000"/>
              </a:lnSpc>
              <a:spcBef>
                <a:spcPct val="0"/>
              </a:spcBef>
              <a:buNone/>
              <a:defRPr lang="en-PH" sz="3150" kern="1200" spc="-90" baseline="0" noProof="0" dirty="0">
                <a:solidFill>
                  <a:schemeClr val="accent1"/>
                </a:solidFill>
                <a:latin typeface="+mj-lt"/>
                <a:ea typeface="+mj-ea"/>
                <a:cs typeface="+mj-cs"/>
              </a:defRPr>
            </a:lvl1pPr>
          </a:lstStyle>
          <a:p>
            <a:r>
              <a:rPr lang="en-PH" noProof="0"/>
              <a:t>Click to edit title</a:t>
            </a:r>
          </a:p>
        </p:txBody>
      </p:sp>
      <p:sp>
        <p:nvSpPr>
          <p:cNvPr id="3" name="Body Text">
            <a:extLst>
              <a:ext uri="{FF2B5EF4-FFF2-40B4-BE49-F238E27FC236}">
                <a16:creationId xmlns:a16="http://schemas.microsoft.com/office/drawing/2014/main" id="{D1B97B18-8288-4D80-98F2-014029749790}"/>
              </a:ext>
            </a:extLst>
          </p:cNvPr>
          <p:cNvSpPr>
            <a:spLocks noGrp="1"/>
          </p:cNvSpPr>
          <p:nvPr>
            <p:ph type="subTitle" idx="1" hasCustomPrompt="1"/>
          </p:nvPr>
        </p:nvSpPr>
        <p:spPr>
          <a:xfrm>
            <a:off x="919463" y="4857324"/>
            <a:ext cx="3947812" cy="1044000"/>
          </a:xfrm>
        </p:spPr>
        <p:txBody>
          <a:bodyPr>
            <a:normAutofit/>
          </a:bodyPr>
          <a:lstStyle>
            <a:lvl1pPr marL="0" indent="0" algn="l" defTabSz="914400" rtl="0" eaLnBrk="1" latinLnBrk="0" hangingPunct="1">
              <a:lnSpc>
                <a:spcPct val="114000"/>
              </a:lnSpc>
              <a:spcBef>
                <a:spcPts val="0"/>
              </a:spcBef>
              <a:buFont typeface="Arial" panose="020B0604020202020204" pitchFamily="34" charset="0"/>
              <a:buNone/>
              <a:defRPr lang="en-PH" sz="1800" kern="1200" spc="20" baseline="0" noProof="0" dirty="0">
                <a:solidFill>
                  <a:schemeClr val="accent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PH" noProof="0"/>
              <a:t>Click to edit body text</a:t>
            </a:r>
          </a:p>
        </p:txBody>
      </p:sp>
    </p:spTree>
    <p:extLst>
      <p:ext uri="{BB962C8B-B14F-4D97-AF65-F5344CB8AC3E}">
        <p14:creationId xmlns:p14="http://schemas.microsoft.com/office/powerpoint/2010/main" val="3272583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Textboxes">
    <p:spTree>
      <p:nvGrpSpPr>
        <p:cNvPr id="1" name=""/>
        <p:cNvGrpSpPr/>
        <p:nvPr/>
      </p:nvGrpSpPr>
      <p:grpSpPr>
        <a:xfrm>
          <a:off x="0" y="0"/>
          <a:ext cx="0" cy="0"/>
          <a:chOff x="0" y="0"/>
          <a:chExt cx="0" cy="0"/>
        </a:xfrm>
      </p:grpSpPr>
      <p:sp>
        <p:nvSpPr>
          <p:cNvPr id="10" name="Slide Number Placeholder 11">
            <a:extLst>
              <a:ext uri="{FF2B5EF4-FFF2-40B4-BE49-F238E27FC236}">
                <a16:creationId xmlns:a16="http://schemas.microsoft.com/office/drawing/2014/main" id="{BC8E0731-FF1F-42F3-A1DE-09A7A093FC9E}"/>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3" name="Text Placeholder 2">
            <a:extLst>
              <a:ext uri="{FF2B5EF4-FFF2-40B4-BE49-F238E27FC236}">
                <a16:creationId xmlns:a16="http://schemas.microsoft.com/office/drawing/2014/main" id="{94220268-61C8-499F-BD8E-D137A2E94C75}"/>
              </a:ext>
            </a:extLst>
          </p:cNvPr>
          <p:cNvSpPr>
            <a:spLocks noGrp="1"/>
          </p:cNvSpPr>
          <p:nvPr>
            <p:ph type="body" sz="quarter" idx="13"/>
          </p:nvPr>
        </p:nvSpPr>
        <p:spPr>
          <a:xfrm>
            <a:off x="911228" y="981075"/>
            <a:ext cx="5108578"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2" name="Text Placeholder 2">
            <a:extLst>
              <a:ext uri="{FF2B5EF4-FFF2-40B4-BE49-F238E27FC236}">
                <a16:creationId xmlns:a16="http://schemas.microsoft.com/office/drawing/2014/main" id="{00D1E06D-6DDD-4474-9CDB-8EDE97EFAA38}"/>
              </a:ext>
            </a:extLst>
          </p:cNvPr>
          <p:cNvSpPr>
            <a:spLocks noGrp="1"/>
          </p:cNvSpPr>
          <p:nvPr>
            <p:ph type="body" sz="quarter" idx="14"/>
          </p:nvPr>
        </p:nvSpPr>
        <p:spPr>
          <a:xfrm>
            <a:off x="6172194" y="981075"/>
            <a:ext cx="5108578"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Tree>
    <p:extLst>
      <p:ext uri="{BB962C8B-B14F-4D97-AF65-F5344CB8AC3E}">
        <p14:creationId xmlns:p14="http://schemas.microsoft.com/office/powerpoint/2010/main" val="33984774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Placeholders with Title">
    <p:spTree>
      <p:nvGrpSpPr>
        <p:cNvPr id="1" name=""/>
        <p:cNvGrpSpPr/>
        <p:nvPr/>
      </p:nvGrpSpPr>
      <p:grpSpPr>
        <a:xfrm>
          <a:off x="0" y="0"/>
          <a:ext cx="0" cy="0"/>
          <a:chOff x="0" y="0"/>
          <a:chExt cx="0" cy="0"/>
        </a:xfrm>
      </p:grpSpPr>
      <p:sp>
        <p:nvSpPr>
          <p:cNvPr id="10" name="Slide Number Placeholder 11">
            <a:extLst>
              <a:ext uri="{FF2B5EF4-FFF2-40B4-BE49-F238E27FC236}">
                <a16:creationId xmlns:a16="http://schemas.microsoft.com/office/drawing/2014/main" id="{BC8E0731-FF1F-42F3-A1DE-09A7A093FC9E}"/>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8" name="Title 1">
            <a:extLst>
              <a:ext uri="{FF2B5EF4-FFF2-40B4-BE49-F238E27FC236}">
                <a16:creationId xmlns:a16="http://schemas.microsoft.com/office/drawing/2014/main" id="{EF6409CB-2DCC-405D-AFC8-B8C81B6836FC}"/>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4" name="Content Placeholder 3">
            <a:extLst>
              <a:ext uri="{FF2B5EF4-FFF2-40B4-BE49-F238E27FC236}">
                <a16:creationId xmlns:a16="http://schemas.microsoft.com/office/drawing/2014/main" id="{88DCCD44-27E8-4F05-B21C-5BBA8C9AFFE7}"/>
              </a:ext>
            </a:extLst>
          </p:cNvPr>
          <p:cNvSpPr>
            <a:spLocks noGrp="1"/>
          </p:cNvSpPr>
          <p:nvPr>
            <p:ph sz="quarter" idx="15"/>
          </p:nvPr>
        </p:nvSpPr>
        <p:spPr>
          <a:xfrm>
            <a:off x="911053" y="1737438"/>
            <a:ext cx="5108575" cy="417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Content Placeholder 5">
            <a:extLst>
              <a:ext uri="{FF2B5EF4-FFF2-40B4-BE49-F238E27FC236}">
                <a16:creationId xmlns:a16="http://schemas.microsoft.com/office/drawing/2014/main" id="{AC2324EA-1BBD-4479-A31F-033E7DC2704D}"/>
              </a:ext>
            </a:extLst>
          </p:cNvPr>
          <p:cNvSpPr>
            <a:spLocks noGrp="1"/>
          </p:cNvSpPr>
          <p:nvPr>
            <p:ph sz="quarter" idx="16"/>
          </p:nvPr>
        </p:nvSpPr>
        <p:spPr>
          <a:xfrm>
            <a:off x="6172374" y="1737438"/>
            <a:ext cx="5108400" cy="417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Tree>
    <p:extLst>
      <p:ext uri="{BB962C8B-B14F-4D97-AF65-F5344CB8AC3E}">
        <p14:creationId xmlns:p14="http://schemas.microsoft.com/office/powerpoint/2010/main" val="49419469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ig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CAD9AE-AED7-48F8-81D3-F7DFCDADC32E}"/>
              </a:ext>
            </a:extLst>
          </p:cNvPr>
          <p:cNvSpPr>
            <a:spLocks noGrp="1"/>
          </p:cNvSpPr>
          <p:nvPr>
            <p:ph idx="1"/>
          </p:nvPr>
        </p:nvSpPr>
        <p:spPr>
          <a:xfrm>
            <a:off x="911225" y="1748119"/>
            <a:ext cx="10369550" cy="4165320"/>
          </a:xfrm>
        </p:spPr>
        <p:txBody>
          <a:bodyPr>
            <a:normAutofit/>
          </a:bodyPr>
          <a:lstStyle>
            <a:lvl1pPr marL="0" indent="0" algn="l" defTabSz="914400" rtl="0" eaLnBrk="1" latinLnBrk="0" hangingPunct="1">
              <a:buNone/>
              <a:defRPr lang="en-PH" sz="1150" kern="1200" spc="-70" baseline="0" noProof="0" dirty="0" smtClean="0">
                <a:solidFill>
                  <a:schemeClr val="tx1"/>
                </a:solidFill>
                <a:latin typeface="+mn-lt"/>
                <a:ea typeface="+mn-ea"/>
                <a:cs typeface="+mn-cs"/>
              </a:defRPr>
            </a:lvl1pPr>
            <a:lvl2pPr marL="0" indent="0">
              <a:buNone/>
              <a:defRPr sz="1200" b="1"/>
            </a:lvl2pPr>
            <a:lvl3pPr marL="0" indent="0">
              <a:buNone/>
              <a:defRPr sz="1200"/>
            </a:lvl3pPr>
            <a:lvl4pPr marL="1371600" indent="0">
              <a:buNone/>
              <a:defRPr/>
            </a:lvl4pPr>
            <a:lvl5pPr marL="1828800" indent="0">
              <a:buNone/>
              <a:defRPr/>
            </a:lvl5pPr>
          </a:lstStyle>
          <a:p>
            <a:pPr marL="0" lvl="0" indent="0" algn="l" defTabSz="914400" rtl="0" eaLnBrk="1" latinLnBrk="0" hangingPunct="1">
              <a:lnSpc>
                <a:spcPct val="114000"/>
              </a:lnSpc>
              <a:spcBef>
                <a:spcPts val="0"/>
              </a:spcBef>
              <a:buFont typeface="Arial" panose="020B0604020202020204" pitchFamily="34" charset="0"/>
              <a:buNone/>
            </a:pPr>
            <a:r>
              <a:rPr lang="en-US" noProof="0"/>
              <a:t>Click to edit Master text styles</a:t>
            </a:r>
          </a:p>
        </p:txBody>
      </p:sp>
      <p:sp>
        <p:nvSpPr>
          <p:cNvPr id="7" name="Slide Number Placeholder 11">
            <a:extLst>
              <a:ext uri="{FF2B5EF4-FFF2-40B4-BE49-F238E27FC236}">
                <a16:creationId xmlns:a16="http://schemas.microsoft.com/office/drawing/2014/main" id="{656184E3-FA41-4B15-BE9C-8A87B67CC430}"/>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5" name="Title 1">
            <a:extLst>
              <a:ext uri="{FF2B5EF4-FFF2-40B4-BE49-F238E27FC236}">
                <a16:creationId xmlns:a16="http://schemas.microsoft.com/office/drawing/2014/main" id="{232C4C44-1466-4515-88F2-3DD924B4D809}"/>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Tree>
    <p:extLst>
      <p:ext uri="{BB962C8B-B14F-4D97-AF65-F5344CB8AC3E}">
        <p14:creationId xmlns:p14="http://schemas.microsoft.com/office/powerpoint/2010/main" val="107252305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11">
            <a:extLst>
              <a:ext uri="{FF2B5EF4-FFF2-40B4-BE49-F238E27FC236}">
                <a16:creationId xmlns:a16="http://schemas.microsoft.com/office/drawing/2014/main" id="{A842CBA2-6ADB-402E-989B-420BCA456D07}"/>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4" name="Title 1">
            <a:extLst>
              <a:ext uri="{FF2B5EF4-FFF2-40B4-BE49-F238E27FC236}">
                <a16:creationId xmlns:a16="http://schemas.microsoft.com/office/drawing/2014/main" id="{583482D7-B02B-47E4-ABE6-DA44F4296A72}"/>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Tree>
    <p:extLst>
      <p:ext uri="{BB962C8B-B14F-4D97-AF65-F5344CB8AC3E}">
        <p14:creationId xmlns:p14="http://schemas.microsoft.com/office/powerpoint/2010/main" val="170230539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333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8BD5A-1D7B-466C-B524-87FD02010335}"/>
              </a:ext>
            </a:extLst>
          </p:cNvPr>
          <p:cNvSpPr>
            <a:spLocks noGrp="1"/>
          </p:cNvSpPr>
          <p:nvPr>
            <p:ph type="title" hasCustomPrompt="1"/>
          </p:nvPr>
        </p:nvSpPr>
        <p:spPr>
          <a:xfrm>
            <a:off x="911224" y="2321859"/>
            <a:ext cx="10369551" cy="2214282"/>
          </a:xfrm>
          <a:prstGeom prst="rect">
            <a:avLst/>
          </a:prstGeom>
        </p:spPr>
        <p:txBody>
          <a:bodyPr anchor="ctr">
            <a:normAutofit/>
          </a:bodyPr>
          <a:lstStyle>
            <a:lvl1pPr algn="ctr" defTabSz="914400" rtl="0" eaLnBrk="1" latinLnBrk="0" hangingPunct="1">
              <a:lnSpc>
                <a:spcPct val="110000"/>
              </a:lnSpc>
              <a:spcBef>
                <a:spcPct val="0"/>
              </a:spcBef>
              <a:buNone/>
              <a:defRPr lang="en-PH" sz="3150" kern="1200" spc="-90" baseline="0" noProof="0" dirty="0">
                <a:solidFill>
                  <a:schemeClr val="accent1"/>
                </a:solidFill>
                <a:latin typeface="+mj-lt"/>
                <a:ea typeface="+mj-ea"/>
                <a:cs typeface="+mj-cs"/>
              </a:defRPr>
            </a:lvl1pPr>
          </a:lstStyle>
          <a:p>
            <a:r>
              <a:rPr lang="en-PH" noProof="0"/>
              <a:t>Chapter #</a:t>
            </a:r>
            <a:br>
              <a:rPr lang="en-PH" noProof="0"/>
            </a:br>
            <a:r>
              <a:rPr lang="en-PH" noProof="0"/>
              <a:t>headline</a:t>
            </a:r>
          </a:p>
        </p:txBody>
      </p:sp>
    </p:spTree>
    <p:extLst>
      <p:ext uri="{BB962C8B-B14F-4D97-AF65-F5344CB8AC3E}">
        <p14:creationId xmlns:p14="http://schemas.microsoft.com/office/powerpoint/2010/main" val="3748258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2A243-A39F-4201-A838-A752631591E8}"/>
              </a:ext>
            </a:extLst>
          </p:cNvPr>
          <p:cNvSpPr>
            <a:spLocks noGrp="1"/>
          </p:cNvSpPr>
          <p:nvPr>
            <p:ph type="title"/>
          </p:nvPr>
        </p:nvSpPr>
        <p:spPr>
          <a:xfrm>
            <a:off x="911224" y="981073"/>
            <a:ext cx="3960814" cy="1022075"/>
          </a:xfrm>
          <a:prstGeom prst="rect">
            <a:avLst/>
          </a:prstGeom>
        </p:spPr>
        <p:txBody>
          <a:bodyPr anchor="t">
            <a:spAutoFit/>
          </a:bodyPr>
          <a:lstStyle>
            <a:lvl1pPr>
              <a:lnSpc>
                <a:spcPct val="110000"/>
              </a:lnSpc>
              <a:defRPr sz="3150" spc="-90" baseline="0"/>
            </a:lvl1pPr>
          </a:lstStyle>
          <a:p>
            <a:r>
              <a:rPr lang="en-US" noProof="0"/>
              <a:t>Click to edit Master title style</a:t>
            </a:r>
            <a:endParaRPr lang="en-PH" noProof="0"/>
          </a:p>
        </p:txBody>
      </p:sp>
      <p:sp>
        <p:nvSpPr>
          <p:cNvPr id="3" name="Picture Placeholder 2">
            <a:extLst>
              <a:ext uri="{FF2B5EF4-FFF2-40B4-BE49-F238E27FC236}">
                <a16:creationId xmlns:a16="http://schemas.microsoft.com/office/drawing/2014/main" id="{8DD0BA76-34E5-44EA-888A-855BCCB9D3A2}"/>
              </a:ext>
            </a:extLst>
          </p:cNvPr>
          <p:cNvSpPr>
            <a:spLocks noGrp="1"/>
          </p:cNvSpPr>
          <p:nvPr>
            <p:ph type="pic" idx="1"/>
          </p:nvPr>
        </p:nvSpPr>
        <p:spPr>
          <a:xfrm>
            <a:off x="6096000" y="0"/>
            <a:ext cx="6096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PH" noProof="0"/>
          </a:p>
        </p:txBody>
      </p:sp>
      <p:sp>
        <p:nvSpPr>
          <p:cNvPr id="4" name="Text Placeholder 3">
            <a:extLst>
              <a:ext uri="{FF2B5EF4-FFF2-40B4-BE49-F238E27FC236}">
                <a16:creationId xmlns:a16="http://schemas.microsoft.com/office/drawing/2014/main" id="{A4B6B1F9-27C6-40AE-9DAF-99CB30D9F274}"/>
              </a:ext>
            </a:extLst>
          </p:cNvPr>
          <p:cNvSpPr>
            <a:spLocks noGrp="1"/>
          </p:cNvSpPr>
          <p:nvPr>
            <p:ph type="body" sz="half" idx="2"/>
          </p:nvPr>
        </p:nvSpPr>
        <p:spPr>
          <a:xfrm>
            <a:off x="911224" y="2151073"/>
            <a:ext cx="3960814" cy="3762365"/>
          </a:xfrm>
        </p:spPr>
        <p:txBody>
          <a:bodyPr>
            <a:normAutofit/>
          </a:bodyPr>
          <a:lstStyle>
            <a:lvl1pPr marL="0" indent="0" algn="l" defTabSz="914400" rtl="0" eaLnBrk="1" latinLnBrk="0" hangingPunct="1">
              <a:lnSpc>
                <a:spcPct val="114000"/>
              </a:lnSpc>
              <a:spcBef>
                <a:spcPts val="0"/>
              </a:spcBef>
              <a:buFont typeface="Arial" panose="020B0604020202020204" pitchFamily="34" charset="0"/>
              <a:buNone/>
              <a:defRPr lang="en-PH" sz="1800" kern="1200" spc="20" noProof="0" dirty="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Slide Number Placeholder 11">
            <a:extLst>
              <a:ext uri="{FF2B5EF4-FFF2-40B4-BE49-F238E27FC236}">
                <a16:creationId xmlns:a16="http://schemas.microsoft.com/office/drawing/2014/main" id="{D1AC0660-6502-4ABC-A2ED-2D6CF5E37B32}"/>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Tree>
    <p:extLst>
      <p:ext uri="{BB962C8B-B14F-4D97-AF65-F5344CB8AC3E}">
        <p14:creationId xmlns:p14="http://schemas.microsoft.com/office/powerpoint/2010/main" val="190481944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BE23F-0191-487F-8C79-77393934BD5E}"/>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3" name="Content Placeholder 2">
            <a:extLst>
              <a:ext uri="{FF2B5EF4-FFF2-40B4-BE49-F238E27FC236}">
                <a16:creationId xmlns:a16="http://schemas.microsoft.com/office/drawing/2014/main" id="{E5CAD9AE-AED7-48F8-81D3-F7DFCDADC32E}"/>
              </a:ext>
            </a:extLst>
          </p:cNvPr>
          <p:cNvSpPr>
            <a:spLocks noGrp="1"/>
          </p:cNvSpPr>
          <p:nvPr>
            <p:ph idx="1"/>
          </p:nvPr>
        </p:nvSpPr>
        <p:spPr>
          <a:xfrm>
            <a:off x="911225" y="2587751"/>
            <a:ext cx="10369550" cy="3325687"/>
          </a:xfrm>
        </p:spPr>
        <p:txBody>
          <a:bodyPr>
            <a:normAutofit/>
          </a:bodyPr>
          <a:lstStyle>
            <a:lvl1pPr marL="0" indent="0" algn="l" defTabSz="914400" rtl="0" eaLnBrk="1" latinLnBrk="0" hangingPunct="1">
              <a:buNone/>
              <a:defRPr lang="en-PH" sz="1150" kern="1200" spc="-70" baseline="0" noProof="0" dirty="0" smtClean="0">
                <a:solidFill>
                  <a:schemeClr val="tx1"/>
                </a:solidFill>
                <a:latin typeface="+mn-lt"/>
                <a:ea typeface="+mn-ea"/>
                <a:cs typeface="+mn-cs"/>
              </a:defRPr>
            </a:lvl1pPr>
            <a:lvl2pPr marL="0" indent="0">
              <a:buNone/>
              <a:defRPr sz="1200" b="1"/>
            </a:lvl2pPr>
            <a:lvl3pPr marL="0" indent="0">
              <a:buNone/>
              <a:defRPr sz="1200"/>
            </a:lvl3pPr>
            <a:lvl4pPr marL="1371600" indent="0">
              <a:buNone/>
              <a:defRPr/>
            </a:lvl4pPr>
            <a:lvl5pPr marL="1828800" indent="0">
              <a:buNone/>
              <a:defRPr/>
            </a:lvl5pPr>
          </a:lstStyle>
          <a:p>
            <a:pPr marL="0" lvl="0" indent="0" algn="l" defTabSz="914400" rtl="0" eaLnBrk="1" latinLnBrk="0" hangingPunct="1">
              <a:lnSpc>
                <a:spcPct val="114000"/>
              </a:lnSpc>
              <a:spcBef>
                <a:spcPts val="0"/>
              </a:spcBef>
              <a:buFont typeface="Arial" panose="020B0604020202020204" pitchFamily="34" charset="0"/>
              <a:buNone/>
            </a:pPr>
            <a:r>
              <a:rPr lang="en-US" noProof="0"/>
              <a:t>Click to edit Master text styles</a:t>
            </a:r>
          </a:p>
        </p:txBody>
      </p:sp>
      <p:sp>
        <p:nvSpPr>
          <p:cNvPr id="7" name="Slide Number Placeholder 11">
            <a:extLst>
              <a:ext uri="{FF2B5EF4-FFF2-40B4-BE49-F238E27FC236}">
                <a16:creationId xmlns:a16="http://schemas.microsoft.com/office/drawing/2014/main" id="{656184E3-FA41-4B15-BE9C-8A87B67CC430}"/>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9" name="Text Placeholder 2">
            <a:extLst>
              <a:ext uri="{FF2B5EF4-FFF2-40B4-BE49-F238E27FC236}">
                <a16:creationId xmlns:a16="http://schemas.microsoft.com/office/drawing/2014/main" id="{B464D0EC-DF14-47AE-A965-A789B323470D}"/>
              </a:ext>
            </a:extLst>
          </p:cNvPr>
          <p:cNvSpPr>
            <a:spLocks noGrp="1"/>
          </p:cNvSpPr>
          <p:nvPr>
            <p:ph type="body" idx="13"/>
          </p:nvPr>
        </p:nvSpPr>
        <p:spPr>
          <a:xfrm>
            <a:off x="911223" y="1681163"/>
            <a:ext cx="5178682" cy="778573"/>
          </a:xfrm>
        </p:spPr>
        <p:txBody>
          <a:bodyPr anchor="t">
            <a:normAutofit/>
          </a:bodyPr>
          <a:lstStyle>
            <a:lvl1pPr marL="0" indent="0">
              <a:buNone/>
              <a:defRPr lang="en-US" sz="1800" kern="1200" spc="20" noProof="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25083368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BE23F-0191-487F-8C79-77393934BD5E}"/>
              </a:ext>
            </a:extLst>
          </p:cNvPr>
          <p:cNvSpPr>
            <a:spLocks noGrp="1"/>
          </p:cNvSpPr>
          <p:nvPr>
            <p:ph type="title"/>
          </p:nvPr>
        </p:nvSpPr>
        <p:spPr>
          <a:xfrm>
            <a:off x="911223" y="981075"/>
            <a:ext cx="10369550" cy="1169551"/>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3" name="Content Placeholder 2">
            <a:extLst>
              <a:ext uri="{FF2B5EF4-FFF2-40B4-BE49-F238E27FC236}">
                <a16:creationId xmlns:a16="http://schemas.microsoft.com/office/drawing/2014/main" id="{E5CAD9AE-AED7-48F8-81D3-F7DFCDADC32E}"/>
              </a:ext>
            </a:extLst>
          </p:cNvPr>
          <p:cNvSpPr>
            <a:spLocks noGrp="1"/>
          </p:cNvSpPr>
          <p:nvPr>
            <p:ph idx="1"/>
          </p:nvPr>
        </p:nvSpPr>
        <p:spPr>
          <a:xfrm>
            <a:off x="911225" y="2587751"/>
            <a:ext cx="10369550" cy="3325687"/>
          </a:xfrm>
        </p:spPr>
        <p:txBody>
          <a:bodyPr>
            <a:normAutofit/>
          </a:bodyPr>
          <a:lstStyle>
            <a:lvl1pPr marL="0" indent="0" algn="l" defTabSz="914400" rtl="0" eaLnBrk="1" latinLnBrk="0" hangingPunct="1">
              <a:buNone/>
              <a:defRPr lang="en-PH" sz="1150" kern="1200" spc="-70" baseline="0" noProof="0" dirty="0" smtClean="0">
                <a:solidFill>
                  <a:schemeClr val="tx1"/>
                </a:solidFill>
                <a:latin typeface="+mn-lt"/>
                <a:ea typeface="+mn-ea"/>
                <a:cs typeface="+mn-cs"/>
              </a:defRPr>
            </a:lvl1pPr>
            <a:lvl2pPr marL="0" indent="0">
              <a:buNone/>
              <a:defRPr sz="1200" b="1"/>
            </a:lvl2pPr>
            <a:lvl3pPr marL="0" indent="0">
              <a:buNone/>
              <a:defRPr sz="1200"/>
            </a:lvl3pPr>
            <a:lvl4pPr marL="1371600" indent="0">
              <a:buNone/>
              <a:defRPr/>
            </a:lvl4pPr>
            <a:lvl5pPr marL="1828800" indent="0">
              <a:buNone/>
              <a:defRPr/>
            </a:lvl5pPr>
          </a:lstStyle>
          <a:p>
            <a:pPr marL="0" lvl="0" indent="0" algn="l" defTabSz="914400" rtl="0" eaLnBrk="1" latinLnBrk="0" hangingPunct="1">
              <a:lnSpc>
                <a:spcPct val="114000"/>
              </a:lnSpc>
              <a:spcBef>
                <a:spcPts val="0"/>
              </a:spcBef>
              <a:buFont typeface="Arial" panose="020B0604020202020204" pitchFamily="34" charset="0"/>
              <a:buNone/>
            </a:pPr>
            <a:r>
              <a:rPr lang="en-US" noProof="0"/>
              <a:t>Click to edit Master text styles</a:t>
            </a:r>
          </a:p>
        </p:txBody>
      </p:sp>
      <p:sp>
        <p:nvSpPr>
          <p:cNvPr id="7" name="Slide Number Placeholder 11">
            <a:extLst>
              <a:ext uri="{FF2B5EF4-FFF2-40B4-BE49-F238E27FC236}">
                <a16:creationId xmlns:a16="http://schemas.microsoft.com/office/drawing/2014/main" id="{656184E3-FA41-4B15-BE9C-8A87B67CC430}"/>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Tree>
    <p:extLst>
      <p:ext uri="{BB962C8B-B14F-4D97-AF65-F5344CB8AC3E}">
        <p14:creationId xmlns:p14="http://schemas.microsoft.com/office/powerpoint/2010/main" val="267849296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Right-Side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225086-4934-4BA0-BFE6-A6CF7372BE0E}"/>
              </a:ext>
            </a:extLst>
          </p:cNvPr>
          <p:cNvSpPr>
            <a:spLocks noGrp="1"/>
          </p:cNvSpPr>
          <p:nvPr>
            <p:ph sz="half" idx="2"/>
          </p:nvPr>
        </p:nvSpPr>
        <p:spPr>
          <a:xfrm>
            <a:off x="7316784" y="981075"/>
            <a:ext cx="3960815" cy="4932363"/>
          </a:xfrm>
        </p:spPr>
        <p:txBody>
          <a:bodyPr/>
          <a:lstStyle>
            <a:lvl1pPr marL="342000" indent="-342000">
              <a:lnSpc>
                <a:spcPct val="100000"/>
              </a:lnSpc>
              <a:spcBef>
                <a:spcPts val="0"/>
              </a:spcBef>
              <a:buSzPct val="115000"/>
              <a:buFont typeface="Wingdings" panose="05000000000000000000" pitchFamily="2" charset="2"/>
              <a:buChar char="§"/>
              <a:defRPr sz="1800">
                <a:solidFill>
                  <a:schemeClr val="accent1"/>
                </a:solidFill>
              </a:defRPr>
            </a:lvl1pPr>
            <a:lvl2pPr marL="0" indent="0">
              <a:buNone/>
              <a:defRPr sz="1100">
                <a:solidFill>
                  <a:schemeClr val="accent1"/>
                </a:solidFill>
              </a:defRPr>
            </a:lvl2pPr>
          </a:lstStyle>
          <a:p>
            <a:pPr lvl="0"/>
            <a:r>
              <a:rPr lang="en-US" noProof="0"/>
              <a:t>Click to edit Master text styles</a:t>
            </a:r>
          </a:p>
          <a:p>
            <a:pPr lvl="1"/>
            <a:r>
              <a:rPr lang="en-US" noProof="0"/>
              <a:t>Second level</a:t>
            </a:r>
          </a:p>
        </p:txBody>
      </p:sp>
      <p:sp>
        <p:nvSpPr>
          <p:cNvPr id="8" name="Slide Number Placeholder 11">
            <a:extLst>
              <a:ext uri="{FF2B5EF4-FFF2-40B4-BE49-F238E27FC236}">
                <a16:creationId xmlns:a16="http://schemas.microsoft.com/office/drawing/2014/main" id="{905878BF-004C-4634-AE51-76B9BDB4A393}"/>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6" name="Title 1">
            <a:extLst>
              <a:ext uri="{FF2B5EF4-FFF2-40B4-BE49-F238E27FC236}">
                <a16:creationId xmlns:a16="http://schemas.microsoft.com/office/drawing/2014/main" id="{AAC68C63-61FF-47FD-9A18-28597DE7B47A}"/>
              </a:ext>
            </a:extLst>
          </p:cNvPr>
          <p:cNvSpPr>
            <a:spLocks noGrp="1"/>
          </p:cNvSpPr>
          <p:nvPr>
            <p:ph type="title"/>
          </p:nvPr>
        </p:nvSpPr>
        <p:spPr>
          <a:xfrm>
            <a:off x="911224" y="981073"/>
            <a:ext cx="3960814" cy="1022075"/>
          </a:xfrm>
          <a:prstGeom prst="rect">
            <a:avLst/>
          </a:prstGeom>
        </p:spPr>
        <p:txBody>
          <a:bodyPr anchor="t">
            <a:spAutoFit/>
          </a:bodyPr>
          <a:lstStyle>
            <a:lvl1pPr algn="l" defTabSz="914400" rtl="0" eaLnBrk="1" latinLnBrk="0" hangingPunct="1">
              <a:lnSpc>
                <a:spcPct val="110000"/>
              </a:lnSpc>
              <a:spcBef>
                <a:spcPct val="0"/>
              </a:spcBef>
              <a:buNone/>
              <a:defRPr lang="en-PH"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Tree>
    <p:extLst>
      <p:ext uri="{BB962C8B-B14F-4D97-AF65-F5344CB8AC3E}">
        <p14:creationId xmlns:p14="http://schemas.microsoft.com/office/powerpoint/2010/main" val="278969994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2A243-A39F-4201-A838-A752631591E8}"/>
              </a:ext>
            </a:extLst>
          </p:cNvPr>
          <p:cNvSpPr>
            <a:spLocks noGrp="1"/>
          </p:cNvSpPr>
          <p:nvPr>
            <p:ph type="title"/>
          </p:nvPr>
        </p:nvSpPr>
        <p:spPr>
          <a:xfrm>
            <a:off x="911224" y="981073"/>
            <a:ext cx="3960814" cy="1022075"/>
          </a:xfrm>
          <a:prstGeom prst="rect">
            <a:avLst/>
          </a:prstGeom>
        </p:spPr>
        <p:txBody>
          <a:bodyPr anchor="t">
            <a:spAutoFit/>
          </a:bodyPr>
          <a:lstStyle>
            <a:lvl1pPr algn="l" defTabSz="914400" rtl="0" eaLnBrk="1" latinLnBrk="0" hangingPunct="1">
              <a:lnSpc>
                <a:spcPct val="110000"/>
              </a:lnSpc>
              <a:spcBef>
                <a:spcPct val="0"/>
              </a:spcBef>
              <a:buNone/>
              <a:defRPr lang="en-PH"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3" name="Picture Placeholder 2">
            <a:extLst>
              <a:ext uri="{FF2B5EF4-FFF2-40B4-BE49-F238E27FC236}">
                <a16:creationId xmlns:a16="http://schemas.microsoft.com/office/drawing/2014/main" id="{8DD0BA76-34E5-44EA-888A-855BCCB9D3A2}"/>
              </a:ext>
            </a:extLst>
          </p:cNvPr>
          <p:cNvSpPr>
            <a:spLocks noGrp="1"/>
          </p:cNvSpPr>
          <p:nvPr>
            <p:ph type="pic" idx="1"/>
          </p:nvPr>
        </p:nvSpPr>
        <p:spPr>
          <a:xfrm>
            <a:off x="6096000" y="0"/>
            <a:ext cx="6096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PH" noProof="0"/>
          </a:p>
        </p:txBody>
      </p:sp>
      <p:sp>
        <p:nvSpPr>
          <p:cNvPr id="12" name="Slide Number Placeholder 11">
            <a:extLst>
              <a:ext uri="{FF2B5EF4-FFF2-40B4-BE49-F238E27FC236}">
                <a16:creationId xmlns:a16="http://schemas.microsoft.com/office/drawing/2014/main" id="{D1AC0660-6502-4ABC-A2ED-2D6CF5E37B32}"/>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6" name="Chart Placeholder 5">
            <a:extLst>
              <a:ext uri="{FF2B5EF4-FFF2-40B4-BE49-F238E27FC236}">
                <a16:creationId xmlns:a16="http://schemas.microsoft.com/office/drawing/2014/main" id="{CD91FF71-2EEB-4774-8F90-FE5ACB1A4987}"/>
              </a:ext>
            </a:extLst>
          </p:cNvPr>
          <p:cNvSpPr>
            <a:spLocks noGrp="1"/>
          </p:cNvSpPr>
          <p:nvPr>
            <p:ph type="chart" sz="quarter" idx="13" hasCustomPrompt="1"/>
          </p:nvPr>
        </p:nvSpPr>
        <p:spPr>
          <a:xfrm>
            <a:off x="911225" y="1951038"/>
            <a:ext cx="3960813" cy="3962400"/>
          </a:xfrm>
        </p:spPr>
        <p:txBody>
          <a:bodyPr/>
          <a:lstStyle>
            <a:lvl1pPr marL="0" indent="0">
              <a:buNone/>
              <a:defRPr/>
            </a:lvl1pPr>
          </a:lstStyle>
          <a:p>
            <a:r>
              <a:rPr lang="en-PH" noProof="0"/>
              <a:t>Click to insert a chart</a:t>
            </a:r>
          </a:p>
        </p:txBody>
      </p:sp>
    </p:spTree>
    <p:extLst>
      <p:ext uri="{BB962C8B-B14F-4D97-AF65-F5344CB8AC3E}">
        <p14:creationId xmlns:p14="http://schemas.microsoft.com/office/powerpoint/2010/main" val="317877294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35EAA22-CA34-4A50-973C-127FD127D800}"/>
              </a:ext>
            </a:extLst>
          </p:cNvPr>
          <p:cNvSpPr>
            <a:spLocks noGrp="1"/>
          </p:cNvSpPr>
          <p:nvPr>
            <p:ph sz="half" idx="2"/>
          </p:nvPr>
        </p:nvSpPr>
        <p:spPr>
          <a:xfrm>
            <a:off x="911223" y="2505075"/>
            <a:ext cx="5086352" cy="3408363"/>
          </a:xfrm>
        </p:spPr>
        <p:txBody>
          <a:bodyPr/>
          <a:lstStyle>
            <a:lvl1pPr marL="457200" indent="-457200">
              <a:buFont typeface="Arial" panose="020B0604020202020204" pitchFamily="34" charset="0"/>
              <a:buChar char="•"/>
              <a:defRPr lang="en-PH" sz="1800" kern="1200" noProof="0" dirty="0">
                <a:solidFill>
                  <a:schemeClr val="accent1"/>
                </a:solidFill>
                <a:latin typeface="+mn-lt"/>
                <a:ea typeface="+mn-ea"/>
                <a:cs typeface="+mn-cs"/>
              </a:defRPr>
            </a:lvl1pPr>
            <a:lvl2pPr>
              <a:defRPr lang="en-PH" sz="1100" kern="1200" noProof="0" dirty="0" smtClean="0">
                <a:solidFill>
                  <a:schemeClr val="tx1">
                    <a:lumMod val="85000"/>
                    <a:lumOff val="15000"/>
                  </a:schemeClr>
                </a:solidFill>
                <a:latin typeface="+mn-lt"/>
                <a:ea typeface="+mn-ea"/>
                <a:cs typeface="+mn-cs"/>
              </a:defRPr>
            </a:lvl2pPr>
          </a:lstStyle>
          <a:p>
            <a:pPr marL="228600" lvl="0" indent="-228600" algn="l" defTabSz="914400" rtl="0" eaLnBrk="1" latinLnBrk="0" hangingPunct="1">
              <a:lnSpc>
                <a:spcPct val="100000"/>
              </a:lnSpc>
              <a:spcBef>
                <a:spcPts val="0"/>
              </a:spcBef>
              <a:buSzPct val="115000"/>
              <a:buFont typeface="Wingdings" panose="05000000000000000000" pitchFamily="2" charset="2"/>
              <a:buChar char="§"/>
            </a:pPr>
            <a:r>
              <a:rPr lang="en-US" noProof="0"/>
              <a:t>Click to edit Master text styles</a:t>
            </a:r>
          </a:p>
          <a:p>
            <a:pPr marL="228600" lvl="1" indent="-228600" algn="l" defTabSz="914400" rtl="0" eaLnBrk="1" latinLnBrk="0" hangingPunct="1">
              <a:lnSpc>
                <a:spcPct val="100000"/>
              </a:lnSpc>
              <a:spcBef>
                <a:spcPts val="0"/>
              </a:spcBef>
              <a:buSzPct val="115000"/>
              <a:buFont typeface="Wingdings" panose="05000000000000000000" pitchFamily="2" charset="2"/>
              <a:buChar char="§"/>
            </a:pPr>
            <a:r>
              <a:rPr lang="en-US" noProof="0"/>
              <a:t>Second level</a:t>
            </a:r>
          </a:p>
          <a:p>
            <a:pPr marL="228600" lvl="2" indent="-228600" algn="l" defTabSz="914400" rtl="0" eaLnBrk="1" latinLnBrk="0" hangingPunct="1">
              <a:lnSpc>
                <a:spcPct val="100000"/>
              </a:lnSpc>
              <a:spcBef>
                <a:spcPts val="0"/>
              </a:spcBef>
              <a:buSzPct val="115000"/>
              <a:buFont typeface="Wingdings" panose="05000000000000000000" pitchFamily="2" charset="2"/>
              <a:buChar char="§"/>
            </a:pPr>
            <a:r>
              <a:rPr lang="en-US" noProof="0"/>
              <a:t>Third level</a:t>
            </a:r>
          </a:p>
        </p:txBody>
      </p:sp>
      <p:sp>
        <p:nvSpPr>
          <p:cNvPr id="6" name="Content Placeholder 5">
            <a:extLst>
              <a:ext uri="{FF2B5EF4-FFF2-40B4-BE49-F238E27FC236}">
                <a16:creationId xmlns:a16="http://schemas.microsoft.com/office/drawing/2014/main" id="{507D4EDA-1701-4A8D-8879-6F669F44F36D}"/>
              </a:ext>
            </a:extLst>
          </p:cNvPr>
          <p:cNvSpPr>
            <a:spLocks noGrp="1"/>
          </p:cNvSpPr>
          <p:nvPr>
            <p:ph sz="quarter" idx="4"/>
          </p:nvPr>
        </p:nvSpPr>
        <p:spPr>
          <a:xfrm>
            <a:off x="6172200" y="2505075"/>
            <a:ext cx="5086352" cy="3408363"/>
          </a:xfrm>
        </p:spPr>
        <p:txBody>
          <a:bodyPr/>
          <a:lstStyle>
            <a:lvl1pPr marL="228600" indent="-228600">
              <a:buFont typeface="Wingdings" panose="05000000000000000000" pitchFamily="2" charset="2"/>
              <a:buChar char="§"/>
              <a:defRPr lang="en-US" sz="1800" kern="1200" dirty="0">
                <a:solidFill>
                  <a:schemeClr val="accent1"/>
                </a:solidFill>
                <a:latin typeface="+mn-lt"/>
                <a:ea typeface="+mn-ea"/>
                <a:cs typeface="+mn-cs"/>
              </a:defRPr>
            </a:lvl1pPr>
            <a:lvl2pPr>
              <a:defRPr lang="en-US" sz="1100" kern="1200" noProof="0" dirty="0">
                <a:solidFill>
                  <a:schemeClr val="tx1">
                    <a:lumMod val="85000"/>
                    <a:lumOff val="15000"/>
                  </a:schemeClr>
                </a:solidFill>
                <a:latin typeface="+mn-lt"/>
                <a:ea typeface="+mn-ea"/>
                <a:cs typeface="+mn-cs"/>
              </a:defRPr>
            </a:lvl2pPr>
          </a:lstStyle>
          <a:p>
            <a:pPr marL="228600" lvl="0" indent="-228600" algn="l" defTabSz="914400" rtl="0" eaLnBrk="1" latinLnBrk="0" hangingPunct="1">
              <a:lnSpc>
                <a:spcPct val="100000"/>
              </a:lnSpc>
              <a:spcBef>
                <a:spcPts val="0"/>
              </a:spcBef>
              <a:buSzPct val="115000"/>
            </a:pPr>
            <a:r>
              <a:rPr lang="en-US" noProof="0"/>
              <a:t>Click to edit Master text styles</a:t>
            </a:r>
          </a:p>
          <a:p>
            <a:pPr marL="228600" lvl="1" indent="-228600" algn="l" defTabSz="914400" rtl="0" eaLnBrk="1" latinLnBrk="0" hangingPunct="1">
              <a:lnSpc>
                <a:spcPct val="100000"/>
              </a:lnSpc>
              <a:spcBef>
                <a:spcPts val="0"/>
              </a:spcBef>
              <a:buSzPct val="115000"/>
            </a:pPr>
            <a:r>
              <a:rPr lang="en-US" noProof="0"/>
              <a:t>Second level</a:t>
            </a:r>
          </a:p>
        </p:txBody>
      </p:sp>
      <p:sp>
        <p:nvSpPr>
          <p:cNvPr id="10" name="Slide Number Placeholder 11">
            <a:extLst>
              <a:ext uri="{FF2B5EF4-FFF2-40B4-BE49-F238E27FC236}">
                <a16:creationId xmlns:a16="http://schemas.microsoft.com/office/drawing/2014/main" id="{BC8E0731-FF1F-42F3-A1DE-09A7A093FC9E}"/>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8" name="Title 1">
            <a:extLst>
              <a:ext uri="{FF2B5EF4-FFF2-40B4-BE49-F238E27FC236}">
                <a16:creationId xmlns:a16="http://schemas.microsoft.com/office/drawing/2014/main" id="{EF6409CB-2DCC-405D-AFC8-B8C81B6836FC}"/>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9" name="Text Placeholder 2">
            <a:extLst>
              <a:ext uri="{FF2B5EF4-FFF2-40B4-BE49-F238E27FC236}">
                <a16:creationId xmlns:a16="http://schemas.microsoft.com/office/drawing/2014/main" id="{011D86E5-50D9-41CC-9F95-B4AA835286C9}"/>
              </a:ext>
            </a:extLst>
          </p:cNvPr>
          <p:cNvSpPr>
            <a:spLocks noGrp="1"/>
          </p:cNvSpPr>
          <p:nvPr>
            <p:ph type="body" idx="13"/>
          </p:nvPr>
        </p:nvSpPr>
        <p:spPr>
          <a:xfrm>
            <a:off x="911223" y="1681163"/>
            <a:ext cx="5108579" cy="778573"/>
          </a:xfrm>
        </p:spPr>
        <p:txBody>
          <a:bodyPr anchor="t">
            <a:normAutofit/>
          </a:bodyPr>
          <a:lstStyle>
            <a:lvl1pPr marL="0" indent="0">
              <a:buNone/>
              <a:defRPr lang="en-US" sz="1800" kern="1200" spc="20" noProof="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ext Placeholder 2">
            <a:extLst>
              <a:ext uri="{FF2B5EF4-FFF2-40B4-BE49-F238E27FC236}">
                <a16:creationId xmlns:a16="http://schemas.microsoft.com/office/drawing/2014/main" id="{9D23F7DC-C3F0-4EE3-B615-04ACDE542573}"/>
              </a:ext>
            </a:extLst>
          </p:cNvPr>
          <p:cNvSpPr>
            <a:spLocks noGrp="1"/>
          </p:cNvSpPr>
          <p:nvPr>
            <p:ph type="body" idx="14"/>
          </p:nvPr>
        </p:nvSpPr>
        <p:spPr>
          <a:xfrm>
            <a:off x="6172199" y="1681162"/>
            <a:ext cx="5108579" cy="778573"/>
          </a:xfrm>
        </p:spPr>
        <p:txBody>
          <a:bodyPr anchor="t">
            <a:normAutofit/>
          </a:bodyPr>
          <a:lstStyle>
            <a:lvl1pPr marL="0" indent="0">
              <a:buNone/>
              <a:defRPr lang="en-US" sz="1800" kern="1200" spc="20" noProof="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324943144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Textboxes with Title">
    <p:spTree>
      <p:nvGrpSpPr>
        <p:cNvPr id="1" name=""/>
        <p:cNvGrpSpPr/>
        <p:nvPr/>
      </p:nvGrpSpPr>
      <p:grpSpPr>
        <a:xfrm>
          <a:off x="0" y="0"/>
          <a:ext cx="0" cy="0"/>
          <a:chOff x="0" y="0"/>
          <a:chExt cx="0" cy="0"/>
        </a:xfrm>
      </p:grpSpPr>
      <p:sp>
        <p:nvSpPr>
          <p:cNvPr id="10" name="Slide Number Placeholder 11">
            <a:extLst>
              <a:ext uri="{FF2B5EF4-FFF2-40B4-BE49-F238E27FC236}">
                <a16:creationId xmlns:a16="http://schemas.microsoft.com/office/drawing/2014/main" id="{BC8E0731-FF1F-42F3-A1DE-09A7A093FC9E}"/>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8" name="Title 1">
            <a:extLst>
              <a:ext uri="{FF2B5EF4-FFF2-40B4-BE49-F238E27FC236}">
                <a16:creationId xmlns:a16="http://schemas.microsoft.com/office/drawing/2014/main" id="{EF6409CB-2DCC-405D-AFC8-B8C81B6836FC}"/>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3" name="Text Placeholder 2">
            <a:extLst>
              <a:ext uri="{FF2B5EF4-FFF2-40B4-BE49-F238E27FC236}">
                <a16:creationId xmlns:a16="http://schemas.microsoft.com/office/drawing/2014/main" id="{94220268-61C8-499F-BD8E-D137A2E94C75}"/>
              </a:ext>
            </a:extLst>
          </p:cNvPr>
          <p:cNvSpPr>
            <a:spLocks noGrp="1"/>
          </p:cNvSpPr>
          <p:nvPr>
            <p:ph type="body" sz="quarter" idx="13"/>
          </p:nvPr>
        </p:nvSpPr>
        <p:spPr>
          <a:xfrm>
            <a:off x="911228" y="1700925"/>
            <a:ext cx="5108578" cy="417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2" name="Text Placeholder 2">
            <a:extLst>
              <a:ext uri="{FF2B5EF4-FFF2-40B4-BE49-F238E27FC236}">
                <a16:creationId xmlns:a16="http://schemas.microsoft.com/office/drawing/2014/main" id="{00D1E06D-6DDD-4474-9CDB-8EDE97EFAA38}"/>
              </a:ext>
            </a:extLst>
          </p:cNvPr>
          <p:cNvSpPr>
            <a:spLocks noGrp="1"/>
          </p:cNvSpPr>
          <p:nvPr>
            <p:ph type="body" sz="quarter" idx="14"/>
          </p:nvPr>
        </p:nvSpPr>
        <p:spPr>
          <a:xfrm>
            <a:off x="6172194" y="1700925"/>
            <a:ext cx="5108578" cy="417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Tree>
    <p:extLst>
      <p:ext uri="{BB962C8B-B14F-4D97-AF65-F5344CB8AC3E}">
        <p14:creationId xmlns:p14="http://schemas.microsoft.com/office/powerpoint/2010/main" val="279963017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23005-0E1E-40F0-BDE2-EADB9B991268}"/>
              </a:ext>
            </a:extLst>
          </p:cNvPr>
          <p:cNvSpPr>
            <a:spLocks noGrp="1"/>
          </p:cNvSpPr>
          <p:nvPr>
            <p:ph type="title"/>
          </p:nvPr>
        </p:nvSpPr>
        <p:spPr>
          <a:xfrm>
            <a:off x="911225" y="356161"/>
            <a:ext cx="10369550" cy="1325563"/>
          </a:xfrm>
          <a:prstGeom prst="rect">
            <a:avLst/>
          </a:prstGeom>
        </p:spPr>
        <p:txBody>
          <a:bodyPr vert="horz" lIns="0" tIns="0" rIns="0" bIns="0" rtlCol="0" anchor="ctr">
            <a:normAutofit/>
          </a:bodyPr>
          <a:lstStyle/>
          <a:p>
            <a:r>
              <a:rPr lang="en-US" noProof="0"/>
              <a:t>Click to edit Master title style</a:t>
            </a:r>
            <a:endParaRPr lang="en-PH" noProof="0"/>
          </a:p>
        </p:txBody>
      </p:sp>
      <p:sp>
        <p:nvSpPr>
          <p:cNvPr id="3" name="Text Placeholder 2">
            <a:extLst>
              <a:ext uri="{FF2B5EF4-FFF2-40B4-BE49-F238E27FC236}">
                <a16:creationId xmlns:a16="http://schemas.microsoft.com/office/drawing/2014/main" id="{E3A265F2-578C-4CAA-89BF-4F38B1881798}"/>
              </a:ext>
            </a:extLst>
          </p:cNvPr>
          <p:cNvSpPr>
            <a:spLocks noGrp="1"/>
          </p:cNvSpPr>
          <p:nvPr>
            <p:ph type="body" idx="1"/>
          </p:nvPr>
        </p:nvSpPr>
        <p:spPr>
          <a:xfrm>
            <a:off x="911225" y="1825625"/>
            <a:ext cx="10369550" cy="4351338"/>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PH" noProof="0"/>
          </a:p>
        </p:txBody>
      </p:sp>
      <p:sp>
        <p:nvSpPr>
          <p:cNvPr id="4" name="Date Placeholder 3">
            <a:extLst>
              <a:ext uri="{FF2B5EF4-FFF2-40B4-BE49-F238E27FC236}">
                <a16:creationId xmlns:a16="http://schemas.microsoft.com/office/drawing/2014/main" id="{A299C471-B851-4A46-ABDC-9A326724C2F2}"/>
              </a:ext>
            </a:extLst>
          </p:cNvPr>
          <p:cNvSpPr>
            <a:spLocks noGrp="1"/>
          </p:cNvSpPr>
          <p:nvPr>
            <p:ph type="dt" sz="half" idx="2"/>
          </p:nvPr>
        </p:nvSpPr>
        <p:spPr>
          <a:xfrm>
            <a:off x="911224" y="6356350"/>
            <a:ext cx="2670175" cy="365125"/>
          </a:xfrm>
          <a:prstGeom prst="rect">
            <a:avLst/>
          </a:prstGeom>
        </p:spPr>
        <p:txBody>
          <a:bodyPr vert="horz" lIns="0" tIns="0" rIns="0" bIns="0" rtlCol="0" anchor="ctr"/>
          <a:lstStyle>
            <a:lvl1pPr algn="l">
              <a:defRPr sz="1200">
                <a:solidFill>
                  <a:schemeClr val="tx1">
                    <a:tint val="75000"/>
                  </a:schemeClr>
                </a:solidFill>
              </a:defRPr>
            </a:lvl1pPr>
          </a:lstStyle>
          <a:p>
            <a:fld id="{3CD7A933-1C71-4162-8CD9-4E532792FE2B}" type="datetimeFigureOut">
              <a:rPr lang="en-PH" noProof="0" smtClean="0"/>
              <a:t>9/8/2025</a:t>
            </a:fld>
            <a:endParaRPr lang="en-PH" noProof="0"/>
          </a:p>
        </p:txBody>
      </p:sp>
      <p:sp>
        <p:nvSpPr>
          <p:cNvPr id="5" name="Footer Placeholder 4">
            <a:extLst>
              <a:ext uri="{FF2B5EF4-FFF2-40B4-BE49-F238E27FC236}">
                <a16:creationId xmlns:a16="http://schemas.microsoft.com/office/drawing/2014/main" id="{8FEA0257-3C46-4366-8401-6FAB38D04D3C}"/>
              </a:ext>
            </a:extLst>
          </p:cNvPr>
          <p:cNvSpPr>
            <a:spLocks noGrp="1"/>
          </p:cNvSpPr>
          <p:nvPr>
            <p:ph type="ftr" sz="quarter" idx="3"/>
          </p:nvPr>
        </p:nvSpPr>
        <p:spPr>
          <a:xfrm>
            <a:off x="4038600" y="6356350"/>
            <a:ext cx="4114800" cy="365125"/>
          </a:xfrm>
          <a:prstGeom prst="rect">
            <a:avLst/>
          </a:prstGeom>
        </p:spPr>
        <p:txBody>
          <a:bodyPr vert="horz" lIns="0" tIns="0" rIns="0" bIns="0" rtlCol="0" anchor="ctr"/>
          <a:lstStyle>
            <a:lvl1pPr algn="ctr">
              <a:defRPr sz="1200">
                <a:solidFill>
                  <a:schemeClr val="tx1">
                    <a:tint val="75000"/>
                  </a:schemeClr>
                </a:solidFill>
              </a:defRPr>
            </a:lvl1pPr>
          </a:lstStyle>
          <a:p>
            <a:endParaRPr lang="en-PH" noProof="0"/>
          </a:p>
        </p:txBody>
      </p:sp>
      <p:sp>
        <p:nvSpPr>
          <p:cNvPr id="6" name="Slide Number Placeholder 5">
            <a:extLst>
              <a:ext uri="{FF2B5EF4-FFF2-40B4-BE49-F238E27FC236}">
                <a16:creationId xmlns:a16="http://schemas.microsoft.com/office/drawing/2014/main" id="{D1D7A957-F719-44B5-9861-6AE31885942A}"/>
              </a:ext>
            </a:extLst>
          </p:cNvPr>
          <p:cNvSpPr>
            <a:spLocks noGrp="1"/>
          </p:cNvSpPr>
          <p:nvPr>
            <p:ph type="sldNum" sz="quarter" idx="4"/>
          </p:nvPr>
        </p:nvSpPr>
        <p:spPr>
          <a:xfrm>
            <a:off x="8610600" y="6356350"/>
            <a:ext cx="2670175" cy="365125"/>
          </a:xfrm>
          <a:prstGeom prst="rect">
            <a:avLst/>
          </a:prstGeom>
        </p:spPr>
        <p:txBody>
          <a:bodyPr vert="horz" lIns="0" tIns="0" rIns="0" bIns="0" rtlCol="0" anchor="ctr"/>
          <a:lstStyle>
            <a:lvl1pPr algn="r">
              <a:defRPr sz="1200">
                <a:solidFill>
                  <a:schemeClr val="tx1">
                    <a:tint val="75000"/>
                  </a:schemeClr>
                </a:solidFill>
              </a:defRPr>
            </a:lvl1pPr>
          </a:lstStyle>
          <a:p>
            <a:fld id="{C7F0D36C-296C-4C41-928D-13DEBF2E67EF}" type="slidenum">
              <a:rPr lang="en-PH" noProof="0" smtClean="0"/>
              <a:t>‹#›</a:t>
            </a:fld>
            <a:endParaRPr lang="en-PH" noProof="0"/>
          </a:p>
        </p:txBody>
      </p:sp>
    </p:spTree>
    <p:extLst>
      <p:ext uri="{BB962C8B-B14F-4D97-AF65-F5344CB8AC3E}">
        <p14:creationId xmlns:p14="http://schemas.microsoft.com/office/powerpoint/2010/main" val="1437946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35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18">
          <p15:clr>
            <a:srgbClr val="F26B43"/>
          </p15:clr>
        </p15:guide>
        <p15:guide id="2" pos="574">
          <p15:clr>
            <a:srgbClr val="F26B43"/>
          </p15:clr>
        </p15:guide>
        <p15:guide id="3" orient="horz" pos="3725">
          <p15:clr>
            <a:srgbClr val="F26B43"/>
          </p15:clr>
        </p15:guide>
        <p15:guide id="4" pos="2479">
          <p15:clr>
            <a:srgbClr val="F26B43"/>
          </p15:clr>
        </p15:guide>
        <p15:guide id="5" pos="3069">
          <p15:clr>
            <a:srgbClr val="F26B43"/>
          </p15:clr>
        </p15:guide>
        <p15:guide id="6" pos="3840">
          <p15:clr>
            <a:srgbClr val="F26B43"/>
          </p15:clr>
        </p15:guide>
        <p15:guide id="7" pos="4611">
          <p15:clr>
            <a:srgbClr val="F26B43"/>
          </p15:clr>
        </p15:guide>
        <p15:guide id="8" pos="5201">
          <p15:clr>
            <a:srgbClr val="F26B43"/>
          </p15:clr>
        </p15:guide>
        <p15:guide id="9" pos="710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37E_28D5C0E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37F_B34246CD.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380_D566ED3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microsoft.com/office/2018/10/relationships/comments" Target="../comments/modernComment_34C_E6260D7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2E1_33B57A7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8E9C0DB-A427-4416-9504-3A28B492FF1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0" y="1"/>
            <a:ext cx="12192000" cy="6858000"/>
          </a:xfrm>
        </p:spPr>
      </p:pic>
      <p:pic>
        <p:nvPicPr>
          <p:cNvPr id="6" name="Logo">
            <a:extLst>
              <a:ext uri="{FF2B5EF4-FFF2-40B4-BE49-F238E27FC236}">
                <a16:creationId xmlns:a16="http://schemas.microsoft.com/office/drawing/2014/main" id="{3DE632EA-3F91-4783-8DBF-12DC8F47E740}"/>
              </a:ext>
            </a:extLst>
          </p:cNvPr>
          <p:cNvPicPr>
            <a:picLocks noChangeAspect="1"/>
          </p:cNvPicPr>
          <p:nvPr/>
        </p:nvPicPr>
        <p:blipFill>
          <a:blip r:embed="rId3"/>
          <a:stretch>
            <a:fillRect/>
          </a:stretch>
        </p:blipFill>
        <p:spPr>
          <a:xfrm>
            <a:off x="911225" y="981075"/>
            <a:ext cx="3011762" cy="959607"/>
          </a:xfrm>
          <a:prstGeom prst="rect">
            <a:avLst/>
          </a:prstGeom>
        </p:spPr>
      </p:pic>
      <p:sp>
        <p:nvSpPr>
          <p:cNvPr id="7" name="Title 2">
            <a:extLst>
              <a:ext uri="{FF2B5EF4-FFF2-40B4-BE49-F238E27FC236}">
                <a16:creationId xmlns:a16="http://schemas.microsoft.com/office/drawing/2014/main" id="{E9BF3232-B9BC-4886-8893-52E1AAE82E7B}"/>
              </a:ext>
            </a:extLst>
          </p:cNvPr>
          <p:cNvSpPr>
            <a:spLocks noGrp="1"/>
          </p:cNvSpPr>
          <p:nvPr>
            <p:ph type="ctrTitle"/>
          </p:nvPr>
        </p:nvSpPr>
        <p:spPr>
          <a:xfrm>
            <a:off x="911225" y="3946650"/>
            <a:ext cx="6446015" cy="573792"/>
          </a:xfrm>
        </p:spPr>
        <p:txBody>
          <a:bodyPr>
            <a:normAutofit/>
          </a:bodyPr>
          <a:lstStyle/>
          <a:p>
            <a:r>
              <a:rPr lang="en-US"/>
              <a:t>CASH Alpha CIC Model</a:t>
            </a:r>
          </a:p>
        </p:txBody>
      </p:sp>
      <p:sp>
        <p:nvSpPr>
          <p:cNvPr id="9" name="Subtitle 3">
            <a:extLst>
              <a:ext uri="{FF2B5EF4-FFF2-40B4-BE49-F238E27FC236}">
                <a16:creationId xmlns:a16="http://schemas.microsoft.com/office/drawing/2014/main" id="{B2327766-4E3E-40CF-8FF1-E0AE92D6BE04}"/>
              </a:ext>
            </a:extLst>
          </p:cNvPr>
          <p:cNvSpPr>
            <a:spLocks noGrp="1"/>
          </p:cNvSpPr>
          <p:nvPr>
            <p:ph type="subTitle" idx="1"/>
          </p:nvPr>
        </p:nvSpPr>
        <p:spPr>
          <a:xfrm>
            <a:off x="911225" y="5167221"/>
            <a:ext cx="4390474" cy="720110"/>
          </a:xfrm>
        </p:spPr>
        <p:txBody>
          <a:bodyPr vert="horz" lIns="0" tIns="0" rIns="0" bIns="0" rtlCol="0" anchor="t">
            <a:normAutofit/>
          </a:bodyPr>
          <a:lstStyle/>
          <a:p>
            <a:pPr>
              <a:lnSpc>
                <a:spcPct val="114000"/>
              </a:lnSpc>
            </a:pPr>
            <a:r>
              <a:rPr lang="en-PH"/>
              <a:t>Presented by:</a:t>
            </a:r>
          </a:p>
          <a:p>
            <a:r>
              <a:rPr lang="en-PH" b="1"/>
              <a:t>Data Science (Bhuvanesh, Pradeepa)</a:t>
            </a:r>
            <a:endParaRPr lang="en-PH" sz="1800" b="1" spc="20"/>
          </a:p>
          <a:p>
            <a:endParaRPr lang="en-PH"/>
          </a:p>
          <a:p>
            <a:endParaRPr lang="en-PH" sz="2000"/>
          </a:p>
        </p:txBody>
      </p:sp>
      <p:sp>
        <p:nvSpPr>
          <p:cNvPr id="3" name="Subtitle 3">
            <a:extLst>
              <a:ext uri="{FF2B5EF4-FFF2-40B4-BE49-F238E27FC236}">
                <a16:creationId xmlns:a16="http://schemas.microsoft.com/office/drawing/2014/main" id="{4F7E8F7E-6D89-74CB-11C3-C84321CCA4F1}"/>
              </a:ext>
            </a:extLst>
          </p:cNvPr>
          <p:cNvSpPr txBox="1">
            <a:spLocks/>
          </p:cNvSpPr>
          <p:nvPr/>
        </p:nvSpPr>
        <p:spPr>
          <a:xfrm>
            <a:off x="912539" y="5884552"/>
            <a:ext cx="4390474" cy="496766"/>
          </a:xfrm>
          <a:prstGeom prst="rect">
            <a:avLst/>
          </a:prstGeom>
        </p:spPr>
        <p:txBody>
          <a:bodyPr vert="horz" lIns="0" tIns="0" rIns="0" bIns="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lang="en-PH" sz="1800" kern="1200" spc="20" baseline="0" noProof="0" dirty="0">
                <a:solidFill>
                  <a:schemeClr val="accent1"/>
                </a:solidFill>
                <a:latin typeface="+mn-lt"/>
                <a:ea typeface="+mn-ea"/>
                <a:cs typeface="+mn-cs"/>
              </a:defRPr>
            </a:lvl1pPr>
            <a:lvl2pPr marL="457200" indent="0" algn="ctr" defTabSz="914400" rtl="0" eaLnBrk="1" latinLnBrk="0" hangingPunct="1">
              <a:lnSpc>
                <a:spcPct val="90000"/>
              </a:lnSpc>
              <a:spcBef>
                <a:spcPts val="500"/>
              </a:spcBef>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lang="en-US" b="1">
                <a:solidFill>
                  <a:srgbClr val="785AFF"/>
                </a:solidFill>
                <a:latin typeface="Univers LT"/>
              </a:rPr>
              <a:t>25</a:t>
            </a:r>
            <a:r>
              <a:rPr lang="en-US" b="1" baseline="30000">
                <a:solidFill>
                  <a:srgbClr val="785AFF"/>
                </a:solidFill>
                <a:latin typeface="Univers LT"/>
              </a:rPr>
              <a:t>th</a:t>
            </a:r>
            <a:r>
              <a:rPr kumimoji="0" lang="en-US" sz="1800" b="1" i="0" u="none" strike="noStrike" kern="1200" cap="none" spc="20" normalizeH="0" baseline="0" noProof="0">
                <a:ln>
                  <a:noFill/>
                </a:ln>
                <a:solidFill>
                  <a:srgbClr val="785AFF"/>
                </a:solidFill>
                <a:effectLst/>
                <a:uLnTx/>
                <a:uFillTx/>
                <a:latin typeface="Univers LT"/>
                <a:ea typeface="+mn-ea"/>
                <a:cs typeface="+mn-cs"/>
              </a:rPr>
              <a:t> Aug 2025</a:t>
            </a:r>
          </a:p>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endParaRPr kumimoji="0" lang="en-US" sz="1800" b="0" i="0" u="none" strike="noStrike" kern="1200" cap="none" spc="20" normalizeH="0" baseline="0" noProof="0">
              <a:ln>
                <a:noFill/>
              </a:ln>
              <a:solidFill>
                <a:srgbClr val="785AFF"/>
              </a:solidFill>
              <a:effectLst/>
              <a:uLnTx/>
              <a:uFillTx/>
              <a:latin typeface="Univers LT"/>
              <a:ea typeface="+mn-ea"/>
              <a:cs typeface="+mn-cs"/>
            </a:endParaRPr>
          </a:p>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endParaRPr kumimoji="0" lang="en-US" sz="1800" b="0" i="0" u="none" strike="noStrike" kern="1200" cap="none" spc="20" normalizeH="0" baseline="0" noProof="0">
              <a:ln>
                <a:noFill/>
              </a:ln>
              <a:solidFill>
                <a:srgbClr val="785AFF"/>
              </a:solidFill>
              <a:effectLst/>
              <a:uLnTx/>
              <a:uFillTx/>
              <a:latin typeface="Univers LT"/>
              <a:ea typeface="+mn-ea"/>
              <a:cs typeface="+mn-cs"/>
            </a:endParaRPr>
          </a:p>
        </p:txBody>
      </p:sp>
    </p:spTree>
    <p:extLst>
      <p:ext uri="{BB962C8B-B14F-4D97-AF65-F5344CB8AC3E}">
        <p14:creationId xmlns:p14="http://schemas.microsoft.com/office/powerpoint/2010/main" val="4129944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ECE12-ADA1-B73F-44E6-464EBEC5D2B2}"/>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6BCA2033-E0D3-F1BC-7B53-1CBBCD99B39A}"/>
              </a:ext>
            </a:extLst>
          </p:cNvPr>
          <p:cNvSpPr txBox="1">
            <a:spLocks/>
          </p:cNvSpPr>
          <p:nvPr/>
        </p:nvSpPr>
        <p:spPr>
          <a:xfrm>
            <a:off x="692707" y="152609"/>
            <a:ext cx="11496821" cy="653691"/>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500" b="1" kern="1200">
                <a:solidFill>
                  <a:schemeClr val="accent1"/>
                </a:solidFill>
                <a:latin typeface="+mj-lt"/>
                <a:ea typeface="+mj-ea"/>
                <a:cs typeface="+mj-cs"/>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sz="2800" b="1" i="0" u="none" strike="noStrike" kern="1200" cap="none" spc="0" normalizeH="0" baseline="0" noProof="0">
                <a:ln>
                  <a:noFill/>
                </a:ln>
                <a:solidFill>
                  <a:srgbClr val="785AFF"/>
                </a:solidFill>
                <a:effectLst/>
                <a:uLnTx/>
                <a:uFillTx/>
                <a:latin typeface="Univers LT"/>
                <a:ea typeface="+mj-ea"/>
                <a:cs typeface="+mj-cs"/>
              </a:rPr>
              <a:t>SHAP Rank is overall Consistent Across Train, Test and OOT Datasets</a:t>
            </a:r>
            <a:endParaRPr kumimoji="0" lang="en-US" sz="1800" b="1" i="0" u="none" strike="noStrike" kern="1200" cap="none" spc="0" normalizeH="0" baseline="0" noProof="0">
              <a:ln>
                <a:noFill/>
              </a:ln>
              <a:solidFill>
                <a:srgbClr val="E7E6E6">
                  <a:lumMod val="49000"/>
                </a:srgbClr>
              </a:solidFill>
              <a:effectLst/>
              <a:uLnTx/>
              <a:uFillTx/>
              <a:latin typeface="Univers LT"/>
              <a:ea typeface="+mj-ea"/>
              <a:cs typeface="+mj-cs"/>
            </a:endParaRPr>
          </a:p>
        </p:txBody>
      </p:sp>
      <p:sp>
        <p:nvSpPr>
          <p:cNvPr id="2" name="Slide Number Placeholder 1">
            <a:extLst>
              <a:ext uri="{FF2B5EF4-FFF2-40B4-BE49-F238E27FC236}">
                <a16:creationId xmlns:a16="http://schemas.microsoft.com/office/drawing/2014/main" id="{1A475705-8E70-AC56-1D49-D1B1EC56D38F}"/>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10</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graphicFrame>
        <p:nvGraphicFramePr>
          <p:cNvPr id="3" name="Table 2">
            <a:extLst>
              <a:ext uri="{FF2B5EF4-FFF2-40B4-BE49-F238E27FC236}">
                <a16:creationId xmlns:a16="http://schemas.microsoft.com/office/drawing/2014/main" id="{E3C70AB6-8238-83AE-CA3C-749737BC3990}"/>
              </a:ext>
            </a:extLst>
          </p:cNvPr>
          <p:cNvGraphicFramePr>
            <a:graphicFrameLocks noGrp="1"/>
          </p:cNvGraphicFramePr>
          <p:nvPr>
            <p:extLst>
              <p:ext uri="{D42A27DB-BD31-4B8C-83A1-F6EECF244321}">
                <p14:modId xmlns:p14="http://schemas.microsoft.com/office/powerpoint/2010/main" val="3908585421"/>
              </p:ext>
            </p:extLst>
          </p:nvPr>
        </p:nvGraphicFramePr>
        <p:xfrm>
          <a:off x="873903" y="1038512"/>
          <a:ext cx="9952248" cy="4694532"/>
        </p:xfrm>
        <a:graphic>
          <a:graphicData uri="http://schemas.openxmlformats.org/drawingml/2006/table">
            <a:tbl>
              <a:tblPr/>
              <a:tblGrid>
                <a:gridCol w="4657564">
                  <a:extLst>
                    <a:ext uri="{9D8B030D-6E8A-4147-A177-3AD203B41FA5}">
                      <a16:colId xmlns:a16="http://schemas.microsoft.com/office/drawing/2014/main" val="2800900262"/>
                    </a:ext>
                  </a:extLst>
                </a:gridCol>
                <a:gridCol w="1428027">
                  <a:extLst>
                    <a:ext uri="{9D8B030D-6E8A-4147-A177-3AD203B41FA5}">
                      <a16:colId xmlns:a16="http://schemas.microsoft.com/office/drawing/2014/main" val="2022108238"/>
                    </a:ext>
                  </a:extLst>
                </a:gridCol>
                <a:gridCol w="1274239">
                  <a:extLst>
                    <a:ext uri="{9D8B030D-6E8A-4147-A177-3AD203B41FA5}">
                      <a16:colId xmlns:a16="http://schemas.microsoft.com/office/drawing/2014/main" val="450001350"/>
                    </a:ext>
                  </a:extLst>
                </a:gridCol>
                <a:gridCol w="1318179">
                  <a:extLst>
                    <a:ext uri="{9D8B030D-6E8A-4147-A177-3AD203B41FA5}">
                      <a16:colId xmlns:a16="http://schemas.microsoft.com/office/drawing/2014/main" val="118991623"/>
                    </a:ext>
                  </a:extLst>
                </a:gridCol>
                <a:gridCol w="1274239">
                  <a:extLst>
                    <a:ext uri="{9D8B030D-6E8A-4147-A177-3AD203B41FA5}">
                      <a16:colId xmlns:a16="http://schemas.microsoft.com/office/drawing/2014/main" val="2226068314"/>
                    </a:ext>
                  </a:extLst>
                </a:gridCol>
              </a:tblGrid>
              <a:tr h="332494">
                <a:tc>
                  <a:txBody>
                    <a:bodyPr/>
                    <a:lstStyle/>
                    <a:p>
                      <a:pPr algn="ctr" fontAlgn="ctr">
                        <a:buNone/>
                      </a:pPr>
                      <a:r>
                        <a:rPr lang="en-IN" sz="1600" b="1" i="0" u="none" strike="noStrike">
                          <a:solidFill>
                            <a:schemeClr val="bg1"/>
                          </a:solidFill>
                          <a:effectLst/>
                          <a:latin typeface="Calibri"/>
                        </a:rPr>
                        <a:t>Feature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buNone/>
                      </a:pPr>
                      <a:r>
                        <a:rPr lang="en-IN" sz="1200" b="1" i="0" u="none" strike="noStrike">
                          <a:solidFill>
                            <a:schemeClr val="bg1"/>
                          </a:solidFill>
                          <a:effectLst/>
                          <a:latin typeface="Calibri"/>
                        </a:rPr>
                        <a:t>Train Rank</a:t>
                      </a:r>
                    </a:p>
                    <a:p>
                      <a:pPr algn="ctr" fontAlgn="ctr">
                        <a:buNone/>
                      </a:pPr>
                      <a:r>
                        <a:rPr lang="en-IN" sz="1200" b="1" i="0" u="none" strike="noStrike">
                          <a:solidFill>
                            <a:schemeClr val="bg1"/>
                          </a:solidFill>
                          <a:effectLst/>
                          <a:latin typeface="Calibri"/>
                        </a:rPr>
                        <a:t>(Sep’24 – Jan’25)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buNone/>
                      </a:pPr>
                      <a:r>
                        <a:rPr lang="en-IN" sz="1200" b="1" i="0" u="none" strike="noStrike">
                          <a:solidFill>
                            <a:schemeClr val="bg1"/>
                          </a:solidFill>
                          <a:effectLst/>
                          <a:latin typeface="Calibri"/>
                        </a:rPr>
                        <a:t>Feb Rank</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buNone/>
                      </a:pPr>
                      <a:r>
                        <a:rPr lang="en-IN" sz="1200" b="1" i="0" u="none" strike="noStrike">
                          <a:solidFill>
                            <a:schemeClr val="bg1"/>
                          </a:solidFill>
                          <a:effectLst/>
                          <a:latin typeface="Calibri"/>
                        </a:rPr>
                        <a:t>Mar Rank</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buNone/>
                      </a:pPr>
                      <a:r>
                        <a:rPr lang="en-IN" sz="1200" b="1" i="0" u="none" strike="noStrike">
                          <a:solidFill>
                            <a:schemeClr val="bg1"/>
                          </a:solidFill>
                          <a:effectLst/>
                          <a:latin typeface="Calibri"/>
                        </a:rPr>
                        <a:t>Apr Rank</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2271275330"/>
                  </a:ext>
                </a:extLst>
              </a:tr>
              <a:tr h="332494">
                <a:tc>
                  <a:txBody>
                    <a:bodyPr/>
                    <a:lstStyle/>
                    <a:p>
                      <a:pPr algn="l" fontAlgn="ctr">
                        <a:buNone/>
                      </a:pPr>
                      <a:r>
                        <a:rPr lang="en-US" sz="1200" b="0" i="0" u="none" strike="noStrike">
                          <a:solidFill>
                            <a:srgbClr val="000000"/>
                          </a:solidFill>
                          <a:effectLst/>
                          <a:latin typeface="Calibri"/>
                        </a:rPr>
                        <a:t>max_age_all_contracts_snapshot</a:t>
                      </a:r>
                      <a:endParaRPr lang="en-US" sz="1200" b="0" i="0" u="none" strike="noStrike" err="1">
                        <a:solidFill>
                          <a:srgbClr val="000000"/>
                        </a:solidFill>
                        <a:effectLst/>
                        <a:latin typeface="Calibri"/>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60169647"/>
                  </a:ext>
                </a:extLst>
              </a:tr>
              <a:tr h="332494">
                <a:tc>
                  <a:txBody>
                    <a:bodyPr/>
                    <a:lstStyle/>
                    <a:p>
                      <a:pPr algn="l" fontAlgn="ctr">
                        <a:buNone/>
                      </a:pPr>
                      <a:r>
                        <a:rPr lang="en-US" sz="1200" b="0" i="0" u="none" strike="noStrike" err="1">
                          <a:solidFill>
                            <a:srgbClr val="000000"/>
                          </a:solidFill>
                          <a:effectLst/>
                          <a:latin typeface="Calibri" panose="020F0502020204030204" pitchFamily="34" charset="0"/>
                        </a:rPr>
                        <a:t>ratio_overdue_contracts_to_granted</a:t>
                      </a:r>
                      <a:endParaRPr lang="en-US" sz="12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375756911"/>
                  </a:ext>
                </a:extLst>
              </a:tr>
              <a:tr h="332494">
                <a:tc>
                  <a:txBody>
                    <a:bodyPr/>
                    <a:lstStyle/>
                    <a:p>
                      <a:pPr algn="l" fontAlgn="ctr">
                        <a:buNone/>
                      </a:pPr>
                      <a:r>
                        <a:rPr lang="en-IN" sz="1200" b="0" i="0" u="none" strike="noStrike" err="1">
                          <a:solidFill>
                            <a:srgbClr val="000000"/>
                          </a:solidFill>
                          <a:effectLst/>
                          <a:latin typeface="Calibri" panose="020F0502020204030204" pitchFamily="34" charset="0"/>
                        </a:rPr>
                        <a:t>ScoreRange</a:t>
                      </a:r>
                      <a:endParaRPr lang="en-IN" sz="12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547986457"/>
                  </a:ext>
                </a:extLst>
              </a:tr>
              <a:tr h="332494">
                <a:tc>
                  <a:txBody>
                    <a:bodyPr/>
                    <a:lstStyle/>
                    <a:p>
                      <a:pPr algn="l" fontAlgn="ctr">
                        <a:buNone/>
                      </a:pPr>
                      <a:r>
                        <a:rPr lang="en-US" sz="1200" b="0" i="0" u="none" strike="noStrike">
                          <a:solidFill>
                            <a:srgbClr val="000000"/>
                          </a:solidFill>
                          <a:effectLst/>
                          <a:latin typeface="Calibri"/>
                        </a:rPr>
                        <a:t>ln_loan_level_user_type</a:t>
                      </a:r>
                      <a:endParaRPr lang="en-US" sz="1200" b="0" i="0" u="none" strike="noStrike" err="1">
                        <a:solidFill>
                          <a:srgbClr val="000000"/>
                        </a:solidFill>
                        <a:effectLst/>
                        <a:latin typeface="Calibri"/>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863412720"/>
                  </a:ext>
                </a:extLst>
              </a:tr>
              <a:tr h="332494">
                <a:tc>
                  <a:txBody>
                    <a:bodyPr/>
                    <a:lstStyle/>
                    <a:p>
                      <a:pPr algn="l" fontAlgn="ctr">
                        <a:buNone/>
                      </a:pPr>
                      <a:r>
                        <a:rPr lang="en-IN" sz="1200" b="0" i="0" u="none" strike="noStrike">
                          <a:solidFill>
                            <a:srgbClr val="000000"/>
                          </a:solidFill>
                          <a:effectLst/>
                          <a:latin typeface="Calibri"/>
                        </a:rPr>
                        <a:t>has_ever_been_overdue</a:t>
                      </a:r>
                      <a:endParaRPr lang="en-IN" sz="1200" b="0" i="0" u="none" strike="noStrike" err="1">
                        <a:solidFill>
                          <a:srgbClr val="000000"/>
                        </a:solidFill>
                        <a:effectLst/>
                        <a:latin typeface="Calibri"/>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1752041"/>
                  </a:ext>
                </a:extLst>
              </a:tr>
              <a:tr h="332494">
                <a:tc>
                  <a:txBody>
                    <a:bodyPr/>
                    <a:lstStyle/>
                    <a:p>
                      <a:pPr algn="l" fontAlgn="ctr">
                        <a:buNone/>
                      </a:pPr>
                      <a:r>
                        <a:rPr lang="en-US" sz="1200" b="0" i="0" u="none" strike="noStrike">
                          <a:solidFill>
                            <a:srgbClr val="000000"/>
                          </a:solidFill>
                          <a:effectLst/>
                          <a:latin typeface="Calibri"/>
                        </a:rPr>
                        <a:t>latest_granted_contract_overdue_flag</a:t>
                      </a:r>
                      <a:endParaRPr lang="en-US" sz="1200" b="0" i="0" u="none" strike="noStrike" err="1">
                        <a:solidFill>
                          <a:srgbClr val="000000"/>
                        </a:solidFill>
                        <a:effectLst/>
                        <a:latin typeface="Calibri"/>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93591455"/>
                  </a:ext>
                </a:extLst>
              </a:tr>
              <a:tr h="332494">
                <a:tc>
                  <a:txBody>
                    <a:bodyPr/>
                    <a:lstStyle/>
                    <a:p>
                      <a:pPr algn="l" fontAlgn="ctr">
                        <a:buNone/>
                      </a:pPr>
                      <a:r>
                        <a:rPr lang="en-US" sz="1200" b="0" i="0" u="none" strike="noStrike" err="1">
                          <a:solidFill>
                            <a:srgbClr val="000000"/>
                          </a:solidFill>
                          <a:effectLst/>
                          <a:latin typeface="Calibri" panose="020F0502020204030204" pitchFamily="34" charset="0"/>
                        </a:rPr>
                        <a:t>ratio_closed_over_new_granted_cnt</a:t>
                      </a:r>
                      <a:endParaRPr lang="en-US" sz="12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71024674"/>
                  </a:ext>
                </a:extLst>
              </a:tr>
              <a:tr h="332494">
                <a:tc>
                  <a:txBody>
                    <a:bodyPr/>
                    <a:lstStyle/>
                    <a:p>
                      <a:pPr algn="l" fontAlgn="ctr">
                        <a:buNone/>
                      </a:pPr>
                      <a:r>
                        <a:rPr lang="en-US" sz="1200" b="0" i="0" u="none" strike="noStrike">
                          <a:solidFill>
                            <a:srgbClr val="000000"/>
                          </a:solidFill>
                          <a:effectLst/>
                          <a:latin typeface="Calibri"/>
                        </a:rPr>
                        <a:t>ratio_risky_contracts_to_granted_contract</a:t>
                      </a:r>
                      <a:endParaRPr lang="en-US" sz="1200" b="0" i="0" u="none" strike="noStrike" err="1">
                        <a:solidFill>
                          <a:srgbClr val="000000"/>
                        </a:solidFill>
                        <a:effectLst/>
                        <a:latin typeface="Calibri"/>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6609565"/>
                  </a:ext>
                </a:extLst>
              </a:tr>
              <a:tr h="332494">
                <a:tc>
                  <a:txBody>
                    <a:bodyPr/>
                    <a:lstStyle/>
                    <a:p>
                      <a:pPr algn="l" fontAlgn="ctr">
                        <a:buNone/>
                      </a:pPr>
                      <a:r>
                        <a:rPr lang="en-IN" sz="1200" b="0" i="0" u="none" strike="noStrike" err="1">
                          <a:solidFill>
                            <a:srgbClr val="000000"/>
                          </a:solidFill>
                          <a:effectLst/>
                          <a:latin typeface="Calibri" panose="020F0502020204030204" pitchFamily="34" charset="0"/>
                        </a:rPr>
                        <a:t>flg_zero_non_granted_ever</a:t>
                      </a:r>
                      <a:endParaRPr lang="en-IN" sz="12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93932179"/>
                  </a:ext>
                </a:extLst>
              </a:tr>
              <a:tr h="332494">
                <a:tc>
                  <a:txBody>
                    <a:bodyPr/>
                    <a:lstStyle/>
                    <a:p>
                      <a:pPr algn="l" fontAlgn="ctr">
                        <a:buNone/>
                      </a:pPr>
                      <a:r>
                        <a:rPr lang="en-US" sz="1200" b="0" i="0" u="none" strike="noStrike" err="1">
                          <a:solidFill>
                            <a:srgbClr val="000000"/>
                          </a:solidFill>
                          <a:effectLst/>
                          <a:latin typeface="Calibri" panose="020F0502020204030204" pitchFamily="34" charset="0"/>
                        </a:rPr>
                        <a:t>Short_and_Term_Loans_granted_contract</a:t>
                      </a:r>
                      <a:endParaRPr lang="en-US" sz="12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679148876"/>
                  </a:ext>
                </a:extLst>
              </a:tr>
              <a:tr h="332494">
                <a:tc>
                  <a:txBody>
                    <a:bodyPr/>
                    <a:lstStyle/>
                    <a:p>
                      <a:pPr algn="l" fontAlgn="ctr">
                        <a:buNone/>
                      </a:pPr>
                      <a:r>
                        <a:rPr lang="en-US" sz="1200" b="0" i="0" u="none" strike="noStrike" err="1">
                          <a:solidFill>
                            <a:srgbClr val="000000"/>
                          </a:solidFill>
                          <a:effectLst/>
                          <a:latin typeface="Calibri" panose="020F0502020204030204" pitchFamily="34" charset="0"/>
                        </a:rPr>
                        <a:t>Personal_Loans_granted_contracts_amount</a:t>
                      </a:r>
                      <a:endParaRPr lang="en-US" sz="12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IN" sz="1400" b="0" i="0" u="none" strike="noStrike">
                          <a:solidFill>
                            <a:srgbClr val="000000"/>
                          </a:solidFill>
                          <a:effectLst/>
                          <a:latin typeface="Calibri"/>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5186118"/>
                  </a:ext>
                </a:extLst>
              </a:tr>
              <a:tr h="332494">
                <a:tc>
                  <a:txBody>
                    <a:bodyPr/>
                    <a:lstStyle/>
                    <a:p>
                      <a:pPr algn="l" fontAlgn="ctr">
                        <a:buNone/>
                      </a:pPr>
                      <a:r>
                        <a:rPr lang="en-IN" sz="1200" b="0" i="0" u="none" strike="noStrike" err="1">
                          <a:solidFill>
                            <a:srgbClr val="000000"/>
                          </a:solidFill>
                          <a:effectLst/>
                          <a:latin typeface="Calibri" panose="020F0502020204030204" pitchFamily="34" charset="0"/>
                        </a:rPr>
                        <a:t>CreditAvgCreditLimit</a:t>
                      </a:r>
                      <a:endParaRPr lang="en-IN" sz="12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406794843"/>
                  </a:ext>
                </a:extLst>
              </a:tr>
              <a:tr h="332494">
                <a:tc>
                  <a:txBody>
                    <a:bodyPr/>
                    <a:lstStyle/>
                    <a:p>
                      <a:pPr algn="l" fontAlgn="ctr">
                        <a:buNone/>
                      </a:pPr>
                      <a:r>
                        <a:rPr lang="en-IN" sz="1200" b="0" i="0" u="none" strike="noStrike" err="1">
                          <a:solidFill>
                            <a:srgbClr val="000000"/>
                          </a:solidFill>
                          <a:effectLst/>
                          <a:latin typeface="Calibri" panose="020F0502020204030204" pitchFamily="34" charset="0"/>
                        </a:rPr>
                        <a:t>flg_zero_granted_ever</a:t>
                      </a:r>
                      <a:endParaRPr lang="en-IN" sz="12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buNone/>
                      </a:pPr>
                      <a:r>
                        <a:rPr lang="en-IN" sz="1400" b="0" i="0" u="none" strike="noStrike">
                          <a:solidFill>
                            <a:srgbClr val="000000"/>
                          </a:solidFill>
                          <a:effectLst/>
                          <a:latin typeface="Calibri"/>
                        </a:rPr>
                        <a:t>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652537511"/>
                  </a:ext>
                </a:extLst>
              </a:tr>
            </a:tbl>
          </a:graphicData>
        </a:graphic>
      </p:graphicFrame>
    </p:spTree>
    <p:extLst>
      <p:ext uri="{BB962C8B-B14F-4D97-AF65-F5344CB8AC3E}">
        <p14:creationId xmlns:p14="http://schemas.microsoft.com/office/powerpoint/2010/main" val="447283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BE42D-E63C-6043-1971-3597DDC7FB4C}"/>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1926E40A-5487-6F19-3E42-8F0CA86DE43D}"/>
              </a:ext>
            </a:extLst>
          </p:cNvPr>
          <p:cNvSpPr txBox="1">
            <a:spLocks/>
          </p:cNvSpPr>
          <p:nvPr/>
        </p:nvSpPr>
        <p:spPr>
          <a:xfrm>
            <a:off x="574012" y="280577"/>
            <a:ext cx="11496821" cy="653691"/>
          </a:xfrm>
          <a:prstGeom prst="rect">
            <a:avLst/>
          </a:prstGeom>
        </p:spPr>
        <p:txBody>
          <a:bodyPr vert="horz" lIns="91440" tIns="45720" rIns="91440" bIns="45720" rtlCol="0" anchor="b">
            <a:normAutofit fontScale="97500"/>
          </a:bodyPr>
          <a:lstStyle>
            <a:defPPr>
              <a:defRPr lang="en-US"/>
            </a:defPPr>
            <a:lvl1pPr marL="0" algn="l" defTabSz="914400" rtl="0" eaLnBrk="1" latinLnBrk="0" hangingPunct="1">
              <a:lnSpc>
                <a:spcPct val="90000"/>
              </a:lnSpc>
              <a:spcBef>
                <a:spcPct val="0"/>
              </a:spcBef>
              <a:buNone/>
              <a:defRPr sz="3500" b="1" kern="1200">
                <a:solidFill>
                  <a:schemeClr val="accent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800"/>
              <a:t>M-O-M Model PSI values (Baseline Training period) - </a:t>
            </a:r>
            <a:r>
              <a:rPr lang="en-US" sz="2800" dirty="0">
                <a:solidFill>
                  <a:srgbClr val="C00000"/>
                </a:solidFill>
              </a:rPr>
              <a:t>Overall Applied</a:t>
            </a:r>
            <a:endParaRPr lang="en-US" sz="1800">
              <a:solidFill>
                <a:srgbClr val="C00000"/>
              </a:solidFill>
            </a:endParaRPr>
          </a:p>
        </p:txBody>
      </p:sp>
      <p:sp>
        <p:nvSpPr>
          <p:cNvPr id="5" name="Slide Number Placeholder 1">
            <a:extLst>
              <a:ext uri="{FF2B5EF4-FFF2-40B4-BE49-F238E27FC236}">
                <a16:creationId xmlns:a16="http://schemas.microsoft.com/office/drawing/2014/main" id="{6587AAC0-B82E-418D-1640-ACE3318D2805}"/>
              </a:ext>
            </a:extLst>
          </p:cNvPr>
          <p:cNvSpPr txBox="1">
            <a:spLocks/>
          </p:cNvSpPr>
          <p:nvPr/>
        </p:nvSpPr>
        <p:spPr>
          <a:xfrm>
            <a:off x="150647" y="6578579"/>
            <a:ext cx="2670175" cy="23114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z="800" smtClean="0"/>
              <a:pPr/>
              <a:t>11</a:t>
            </a:fld>
            <a:endParaRPr lang="en-PH" sz="800"/>
          </a:p>
        </p:txBody>
      </p:sp>
      <p:pic>
        <p:nvPicPr>
          <p:cNvPr id="3" name="Picture 2">
            <a:extLst>
              <a:ext uri="{FF2B5EF4-FFF2-40B4-BE49-F238E27FC236}">
                <a16:creationId xmlns:a16="http://schemas.microsoft.com/office/drawing/2014/main" id="{44C2E3ED-D7DB-DDC3-2764-ED0E53C8CA1B}"/>
              </a:ext>
            </a:extLst>
          </p:cNvPr>
          <p:cNvPicPr>
            <a:picLocks noChangeAspect="1"/>
          </p:cNvPicPr>
          <p:nvPr/>
        </p:nvPicPr>
        <p:blipFill>
          <a:blip r:embed="rId3"/>
          <a:stretch>
            <a:fillRect/>
          </a:stretch>
        </p:blipFill>
        <p:spPr>
          <a:xfrm>
            <a:off x="770782" y="1352260"/>
            <a:ext cx="10650436" cy="4153480"/>
          </a:xfrm>
          <a:prstGeom prst="rect">
            <a:avLst/>
          </a:prstGeom>
        </p:spPr>
      </p:pic>
    </p:spTree>
    <p:extLst>
      <p:ext uri="{BB962C8B-B14F-4D97-AF65-F5344CB8AC3E}">
        <p14:creationId xmlns:p14="http://schemas.microsoft.com/office/powerpoint/2010/main" val="685097185"/>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D7EDF-58C3-C8B0-F487-C0AADCF7945A}"/>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2765B014-60E9-48B1-18EA-67B637E35A0A}"/>
              </a:ext>
            </a:extLst>
          </p:cNvPr>
          <p:cNvSpPr txBox="1">
            <a:spLocks/>
          </p:cNvSpPr>
          <p:nvPr/>
        </p:nvSpPr>
        <p:spPr>
          <a:xfrm>
            <a:off x="574012" y="280577"/>
            <a:ext cx="11496821" cy="653691"/>
          </a:xfrm>
          <a:prstGeom prst="rect">
            <a:avLst/>
          </a:prstGeom>
        </p:spPr>
        <p:txBody>
          <a:bodyPr vert="horz" lIns="91440" tIns="45720" rIns="91440" bIns="45720" rtlCol="0" anchor="b">
            <a:normAutofit fontScale="97500"/>
          </a:bodyPr>
          <a:lstStyle>
            <a:defPPr>
              <a:defRPr lang="en-US"/>
            </a:defPPr>
            <a:lvl1pPr marL="0" algn="l" defTabSz="914400" rtl="0" eaLnBrk="1" latinLnBrk="0" hangingPunct="1">
              <a:lnSpc>
                <a:spcPct val="90000"/>
              </a:lnSpc>
              <a:spcBef>
                <a:spcPct val="0"/>
              </a:spcBef>
              <a:buNone/>
              <a:defRPr sz="3500" b="1" kern="1200">
                <a:solidFill>
                  <a:schemeClr val="accent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800"/>
              <a:t>M-O-M Model PSI values (Baseline Training period) - </a:t>
            </a:r>
            <a:r>
              <a:rPr lang="en-US" sz="2800">
                <a:solidFill>
                  <a:srgbClr val="C00000"/>
                </a:solidFill>
              </a:rPr>
              <a:t>Android</a:t>
            </a:r>
            <a:r>
              <a:rPr lang="en-US" sz="2800" dirty="0">
                <a:solidFill>
                  <a:srgbClr val="C00000"/>
                </a:solidFill>
              </a:rPr>
              <a:t> Applied</a:t>
            </a:r>
            <a:endParaRPr lang="en-US" sz="1800">
              <a:solidFill>
                <a:srgbClr val="C00000"/>
              </a:solidFill>
            </a:endParaRPr>
          </a:p>
        </p:txBody>
      </p:sp>
      <p:sp>
        <p:nvSpPr>
          <p:cNvPr id="5" name="Slide Number Placeholder 1">
            <a:extLst>
              <a:ext uri="{FF2B5EF4-FFF2-40B4-BE49-F238E27FC236}">
                <a16:creationId xmlns:a16="http://schemas.microsoft.com/office/drawing/2014/main" id="{DFDA9CB3-E63F-4EB5-7A57-65488CEF1499}"/>
              </a:ext>
            </a:extLst>
          </p:cNvPr>
          <p:cNvSpPr txBox="1">
            <a:spLocks/>
          </p:cNvSpPr>
          <p:nvPr/>
        </p:nvSpPr>
        <p:spPr>
          <a:xfrm>
            <a:off x="150647" y="6578579"/>
            <a:ext cx="2670175" cy="23114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z="800" smtClean="0"/>
              <a:pPr/>
              <a:t>12</a:t>
            </a:fld>
            <a:endParaRPr lang="en-PH" sz="800"/>
          </a:p>
        </p:txBody>
      </p:sp>
      <p:pic>
        <p:nvPicPr>
          <p:cNvPr id="3" name="Picture 2">
            <a:extLst>
              <a:ext uri="{FF2B5EF4-FFF2-40B4-BE49-F238E27FC236}">
                <a16:creationId xmlns:a16="http://schemas.microsoft.com/office/drawing/2014/main" id="{29523A43-8C49-54C7-E784-BD70BA94F7F6}"/>
              </a:ext>
            </a:extLst>
          </p:cNvPr>
          <p:cNvPicPr>
            <a:picLocks noChangeAspect="1"/>
          </p:cNvPicPr>
          <p:nvPr/>
        </p:nvPicPr>
        <p:blipFill>
          <a:blip r:embed="rId3"/>
          <a:stretch>
            <a:fillRect/>
          </a:stretch>
        </p:blipFill>
        <p:spPr>
          <a:xfrm>
            <a:off x="775545" y="1361786"/>
            <a:ext cx="10640910" cy="4134427"/>
          </a:xfrm>
          <a:prstGeom prst="rect">
            <a:avLst/>
          </a:prstGeom>
        </p:spPr>
      </p:pic>
    </p:spTree>
    <p:extLst>
      <p:ext uri="{BB962C8B-B14F-4D97-AF65-F5344CB8AC3E}">
        <p14:creationId xmlns:p14="http://schemas.microsoft.com/office/powerpoint/2010/main" val="3007465165"/>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92282-AAA4-8F3E-73B8-0C9F6A4F4946}"/>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0BD06DE4-BE34-B7D1-9B25-30DCAA40C19E}"/>
              </a:ext>
            </a:extLst>
          </p:cNvPr>
          <p:cNvSpPr txBox="1">
            <a:spLocks/>
          </p:cNvSpPr>
          <p:nvPr/>
        </p:nvSpPr>
        <p:spPr>
          <a:xfrm>
            <a:off x="574012" y="280577"/>
            <a:ext cx="11496821" cy="653691"/>
          </a:xfrm>
          <a:prstGeom prst="rect">
            <a:avLst/>
          </a:prstGeom>
        </p:spPr>
        <p:txBody>
          <a:bodyPr vert="horz" lIns="91440" tIns="45720" rIns="91440" bIns="45720" rtlCol="0" anchor="b">
            <a:normAutofit fontScale="97500"/>
          </a:bodyPr>
          <a:lstStyle>
            <a:defPPr>
              <a:defRPr lang="en-US"/>
            </a:defPPr>
            <a:lvl1pPr marL="0" algn="l" defTabSz="914400" rtl="0" eaLnBrk="1" latinLnBrk="0" hangingPunct="1">
              <a:lnSpc>
                <a:spcPct val="90000"/>
              </a:lnSpc>
              <a:spcBef>
                <a:spcPct val="0"/>
              </a:spcBef>
              <a:buNone/>
              <a:defRPr sz="3500" b="1" kern="1200">
                <a:solidFill>
                  <a:schemeClr val="accent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800"/>
              <a:t>M-O-M Model PSI values (Baseline Training period) - </a:t>
            </a:r>
            <a:r>
              <a:rPr lang="en-US" sz="2800">
                <a:solidFill>
                  <a:srgbClr val="C00000"/>
                </a:solidFill>
              </a:rPr>
              <a:t>iOS</a:t>
            </a:r>
            <a:r>
              <a:rPr lang="en-US" sz="2800" dirty="0">
                <a:solidFill>
                  <a:srgbClr val="C00000"/>
                </a:solidFill>
              </a:rPr>
              <a:t> Applied</a:t>
            </a:r>
            <a:endParaRPr lang="en-US" sz="1800">
              <a:solidFill>
                <a:srgbClr val="C00000"/>
              </a:solidFill>
            </a:endParaRPr>
          </a:p>
        </p:txBody>
      </p:sp>
      <p:sp>
        <p:nvSpPr>
          <p:cNvPr id="5" name="Slide Number Placeholder 1">
            <a:extLst>
              <a:ext uri="{FF2B5EF4-FFF2-40B4-BE49-F238E27FC236}">
                <a16:creationId xmlns:a16="http://schemas.microsoft.com/office/drawing/2014/main" id="{2A8A3354-FA9A-E3B6-69C8-C96539139A78}"/>
              </a:ext>
            </a:extLst>
          </p:cNvPr>
          <p:cNvSpPr txBox="1">
            <a:spLocks/>
          </p:cNvSpPr>
          <p:nvPr/>
        </p:nvSpPr>
        <p:spPr>
          <a:xfrm>
            <a:off x="150647" y="6578579"/>
            <a:ext cx="2670175" cy="23114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z="800" smtClean="0"/>
              <a:pPr/>
              <a:t>13</a:t>
            </a:fld>
            <a:endParaRPr lang="en-PH" sz="800"/>
          </a:p>
        </p:txBody>
      </p:sp>
      <p:pic>
        <p:nvPicPr>
          <p:cNvPr id="3" name="Picture 2">
            <a:extLst>
              <a:ext uri="{FF2B5EF4-FFF2-40B4-BE49-F238E27FC236}">
                <a16:creationId xmlns:a16="http://schemas.microsoft.com/office/drawing/2014/main" id="{3E2B6FEB-3805-FE26-FDCC-CCCCC16D8264}"/>
              </a:ext>
            </a:extLst>
          </p:cNvPr>
          <p:cNvPicPr>
            <a:picLocks noChangeAspect="1"/>
          </p:cNvPicPr>
          <p:nvPr/>
        </p:nvPicPr>
        <p:blipFill>
          <a:blip r:embed="rId3"/>
          <a:stretch>
            <a:fillRect/>
          </a:stretch>
        </p:blipFill>
        <p:spPr>
          <a:xfrm>
            <a:off x="775545" y="1361786"/>
            <a:ext cx="10640910" cy="4134427"/>
          </a:xfrm>
          <a:prstGeom prst="rect">
            <a:avLst/>
          </a:prstGeom>
        </p:spPr>
      </p:pic>
    </p:spTree>
    <p:extLst>
      <p:ext uri="{BB962C8B-B14F-4D97-AF65-F5344CB8AC3E}">
        <p14:creationId xmlns:p14="http://schemas.microsoft.com/office/powerpoint/2010/main" val="3580292408"/>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18589-9266-5D92-8049-83F9785429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BEAD37-360E-D9EB-51BF-19D7529E48C8}"/>
              </a:ext>
            </a:extLst>
          </p:cNvPr>
          <p:cNvSpPr>
            <a:spLocks noGrp="1"/>
          </p:cNvSpPr>
          <p:nvPr>
            <p:ph type="title"/>
          </p:nvPr>
        </p:nvSpPr>
        <p:spPr>
          <a:xfrm>
            <a:off x="512005" y="360860"/>
            <a:ext cx="10863820" cy="787041"/>
          </a:xfrm>
        </p:spPr>
        <p:txBody>
          <a:bodyPr>
            <a:normAutofit fontScale="90000"/>
          </a:bodyPr>
          <a:lstStyle/>
          <a:p>
            <a:br>
              <a:rPr lang="en-US" sz="2500">
                <a:ea typeface="+mj-lt"/>
                <a:cs typeface="+mj-lt"/>
              </a:rPr>
            </a:br>
            <a:endParaRPr lang="en-IN" sz="3200">
              <a:ea typeface="+mj-lt"/>
              <a:cs typeface="+mj-lt"/>
            </a:endParaRPr>
          </a:p>
          <a:p>
            <a:endParaRPr lang="en-US" sz="3200" b="0">
              <a:solidFill>
                <a:srgbClr val="000000"/>
              </a:solidFill>
              <a:ea typeface="+mj-lt"/>
              <a:cs typeface="+mj-lt"/>
            </a:endParaRPr>
          </a:p>
        </p:txBody>
      </p:sp>
      <p:pic>
        <p:nvPicPr>
          <p:cNvPr id="7" name="Picture 6">
            <a:extLst>
              <a:ext uri="{FF2B5EF4-FFF2-40B4-BE49-F238E27FC236}">
                <a16:creationId xmlns:a16="http://schemas.microsoft.com/office/drawing/2014/main" id="{472EE5C8-A90C-D34A-C0FD-4ED9C172ABFF}"/>
              </a:ext>
            </a:extLst>
          </p:cNvPr>
          <p:cNvPicPr>
            <a:picLocks noChangeAspect="1"/>
          </p:cNvPicPr>
          <p:nvPr/>
        </p:nvPicPr>
        <p:blipFill>
          <a:blip r:embed="rId3"/>
          <a:stretch>
            <a:fillRect/>
          </a:stretch>
        </p:blipFill>
        <p:spPr>
          <a:xfrm>
            <a:off x="3469381" y="1126205"/>
            <a:ext cx="5125165" cy="1571844"/>
          </a:xfrm>
          <a:prstGeom prst="rect">
            <a:avLst/>
          </a:prstGeom>
        </p:spPr>
      </p:pic>
      <p:graphicFrame>
        <p:nvGraphicFramePr>
          <p:cNvPr id="6" name="Table 5">
            <a:extLst>
              <a:ext uri="{FF2B5EF4-FFF2-40B4-BE49-F238E27FC236}">
                <a16:creationId xmlns:a16="http://schemas.microsoft.com/office/drawing/2014/main" id="{AD518B5B-0405-E2C5-B005-575470F2FCD0}"/>
              </a:ext>
            </a:extLst>
          </p:cNvPr>
          <p:cNvGraphicFramePr>
            <a:graphicFrameLocks noGrp="1"/>
          </p:cNvGraphicFramePr>
          <p:nvPr/>
        </p:nvGraphicFramePr>
        <p:xfrm>
          <a:off x="664090" y="2659394"/>
          <a:ext cx="11120560" cy="3001116"/>
        </p:xfrm>
        <a:graphic>
          <a:graphicData uri="http://schemas.openxmlformats.org/drawingml/2006/table">
            <a:tbl>
              <a:tblPr firstRow="1" bandRow="1">
                <a:tableStyleId>{5C22544A-7EE6-4342-B048-85BDC9FD1C3A}</a:tableStyleId>
              </a:tblPr>
              <a:tblGrid>
                <a:gridCol w="1260255">
                  <a:extLst>
                    <a:ext uri="{9D8B030D-6E8A-4147-A177-3AD203B41FA5}">
                      <a16:colId xmlns:a16="http://schemas.microsoft.com/office/drawing/2014/main" val="1916558486"/>
                    </a:ext>
                  </a:extLst>
                </a:gridCol>
                <a:gridCol w="1492627">
                  <a:extLst>
                    <a:ext uri="{9D8B030D-6E8A-4147-A177-3AD203B41FA5}">
                      <a16:colId xmlns:a16="http://schemas.microsoft.com/office/drawing/2014/main" val="376610393"/>
                    </a:ext>
                  </a:extLst>
                </a:gridCol>
                <a:gridCol w="2839025">
                  <a:extLst>
                    <a:ext uri="{9D8B030D-6E8A-4147-A177-3AD203B41FA5}">
                      <a16:colId xmlns:a16="http://schemas.microsoft.com/office/drawing/2014/main" val="459943395"/>
                    </a:ext>
                  </a:extLst>
                </a:gridCol>
                <a:gridCol w="5528653">
                  <a:extLst>
                    <a:ext uri="{9D8B030D-6E8A-4147-A177-3AD203B41FA5}">
                      <a16:colId xmlns:a16="http://schemas.microsoft.com/office/drawing/2014/main" val="3353850489"/>
                    </a:ext>
                  </a:extLst>
                </a:gridCol>
              </a:tblGrid>
              <a:tr h="502980">
                <a:tc>
                  <a:txBody>
                    <a:bodyPr/>
                    <a:lstStyle/>
                    <a:p>
                      <a:pPr algn="ctr" fontAlgn="ctr">
                        <a:buNone/>
                      </a:pPr>
                      <a:endParaRPr lang="en-IN" sz="1100" b="1" i="0" u="none" strike="noStrike">
                        <a:solidFill>
                          <a:srgbClr val="FFFFFF"/>
                        </a:solidFill>
                        <a:effectLst/>
                        <a:latin typeface="Aptos Narrow" panose="020B0004020202020204" pitchFamily="34" charset="0"/>
                      </a:endParaRPr>
                    </a:p>
                  </a:txBody>
                  <a:tcPr marL="6350" marR="6350" marT="6350" anchor="ctr"/>
                </a:tc>
                <a:tc>
                  <a:txBody>
                    <a:bodyPr/>
                    <a:lstStyle/>
                    <a:p>
                      <a:pPr algn="ctr" fontAlgn="ctr">
                        <a:buNone/>
                      </a:pPr>
                      <a:r>
                        <a:rPr lang="en-IN" sz="1100" b="1" i="0" u="none" strike="noStrike">
                          <a:solidFill>
                            <a:srgbClr val="FFFFFF"/>
                          </a:solidFill>
                          <a:effectLst/>
                          <a:latin typeface="Aptos Narrow" panose="020B0004020202020204" pitchFamily="34" charset="0"/>
                        </a:rPr>
                        <a:t>Name</a:t>
                      </a:r>
                    </a:p>
                  </a:txBody>
                  <a:tcPr marL="6350" marR="6350" marT="6350" anchor="ctr"/>
                </a:tc>
                <a:tc>
                  <a:txBody>
                    <a:bodyPr/>
                    <a:lstStyle/>
                    <a:p>
                      <a:pPr algn="ctr" fontAlgn="ctr">
                        <a:buNone/>
                      </a:pPr>
                      <a:r>
                        <a:rPr lang="en-IN" sz="1100" b="1" i="0" u="none" strike="noStrike">
                          <a:solidFill>
                            <a:srgbClr val="FFFFFF"/>
                          </a:solidFill>
                          <a:effectLst/>
                          <a:latin typeface="Aptos Narrow" panose="020B0004020202020204" pitchFamily="34" charset="0"/>
                        </a:rPr>
                        <a:t>What It Shows</a:t>
                      </a:r>
                    </a:p>
                  </a:txBody>
                  <a:tcPr marL="6350" marR="6350" marT="6350" anchor="ctr"/>
                </a:tc>
                <a:tc>
                  <a:txBody>
                    <a:bodyPr/>
                    <a:lstStyle/>
                    <a:p>
                      <a:pPr algn="ctr" fontAlgn="ctr">
                        <a:buNone/>
                      </a:pPr>
                      <a:r>
                        <a:rPr lang="en-IN" sz="1100" b="1" i="0" u="none" strike="noStrike">
                          <a:solidFill>
                            <a:srgbClr val="FFFFFF"/>
                          </a:solidFill>
                          <a:effectLst/>
                          <a:latin typeface="Aptos Narrow" panose="020B0004020202020204" pitchFamily="34" charset="0"/>
                        </a:rPr>
                        <a:t>How to Interpret</a:t>
                      </a:r>
                    </a:p>
                  </a:txBody>
                  <a:tcPr marL="6350" marR="6350" marT="6350" anchor="ctr"/>
                </a:tc>
                <a:extLst>
                  <a:ext uri="{0D108BD9-81ED-4DB2-BD59-A6C34878D82A}">
                    <a16:rowId xmlns:a16="http://schemas.microsoft.com/office/drawing/2014/main" val="2929088686"/>
                  </a:ext>
                </a:extLst>
              </a:tr>
              <a:tr h="624534">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Blue Line</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Mean Target</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The average true target value in each feature bin</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If the line jumps around a lot, the target is unstable or noisy. If it moves smoothly, the target changes in a steady way.</a:t>
                      </a:r>
                    </a:p>
                  </a:txBody>
                  <a:tcPr marL="9525" marR="9525" marT="9525" marB="9525" anchor="ctr"/>
                </a:tc>
                <a:extLst>
                  <a:ext uri="{0D108BD9-81ED-4DB2-BD59-A6C34878D82A}">
                    <a16:rowId xmlns:a16="http://schemas.microsoft.com/office/drawing/2014/main" val="940272606"/>
                  </a:ext>
                </a:extLst>
              </a:tr>
              <a:tr h="624534">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Red Dashed Line</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Mean Prediction</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The model’s average prediction in each bin</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Should generally follow the blue line. If it's a bit smoother, that means the model is generalizing well and avoiding overfitting.</a:t>
                      </a:r>
                    </a:p>
                  </a:txBody>
                  <a:tcPr marL="9525" marR="9525" marT="9525" marB="9525" anchor="ctr"/>
                </a:tc>
                <a:extLst>
                  <a:ext uri="{0D108BD9-81ED-4DB2-BD59-A6C34878D82A}">
                    <a16:rowId xmlns:a16="http://schemas.microsoft.com/office/drawing/2014/main" val="2718178330"/>
                  </a:ext>
                </a:extLst>
              </a:tr>
              <a:tr h="624534">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Green Bars</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Objects per Bin</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The number of data points in each bin</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Taller bars mean the signal is reliable. Very short bars mean there’s not much data, so predictions might be risky or unreliable.</a:t>
                      </a:r>
                    </a:p>
                  </a:txBody>
                  <a:tcPr marL="9525" marR="9525" marT="9525" marB="9525" anchor="ctr"/>
                </a:tc>
                <a:extLst>
                  <a:ext uri="{0D108BD9-81ED-4DB2-BD59-A6C34878D82A}">
                    <a16:rowId xmlns:a16="http://schemas.microsoft.com/office/drawing/2014/main" val="2309001923"/>
                  </a:ext>
                </a:extLst>
              </a:tr>
              <a:tr h="624534">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Purple Dotted Line</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Mean Prediction with Substituted Feature</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What the model would predict if this feature was shuffled or replaced randomly</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If it stays close to the red line, the model doesn’t rely much on this feature. If it's far from the red line, the model depends heavily on this feature.</a:t>
                      </a:r>
                    </a:p>
                  </a:txBody>
                  <a:tcPr marL="9525" marR="9525" marT="9525" marB="9525" anchor="ctr"/>
                </a:tc>
                <a:extLst>
                  <a:ext uri="{0D108BD9-81ED-4DB2-BD59-A6C34878D82A}">
                    <a16:rowId xmlns:a16="http://schemas.microsoft.com/office/drawing/2014/main" val="3888143118"/>
                  </a:ext>
                </a:extLst>
              </a:tr>
            </a:tbl>
          </a:graphicData>
        </a:graphic>
      </p:graphicFrame>
      <p:sp>
        <p:nvSpPr>
          <p:cNvPr id="10" name="Title 2">
            <a:extLst>
              <a:ext uri="{FF2B5EF4-FFF2-40B4-BE49-F238E27FC236}">
                <a16:creationId xmlns:a16="http://schemas.microsoft.com/office/drawing/2014/main" id="{9245C8B9-56AD-E181-907C-40A1BAA49EA3}"/>
              </a:ext>
            </a:extLst>
          </p:cNvPr>
          <p:cNvSpPr txBox="1">
            <a:spLocks/>
          </p:cNvSpPr>
          <p:nvPr/>
        </p:nvSpPr>
        <p:spPr>
          <a:xfrm>
            <a:off x="664090" y="344079"/>
            <a:ext cx="10863820" cy="787041"/>
          </a:xfrm>
          <a:prstGeom prst="rect">
            <a:avLst/>
          </a:prstGeom>
        </p:spPr>
        <p:txBody>
          <a:bodyPr vert="horz" lIns="0" tIns="0" rIns="0" bIns="0" rtlCol="0" anchor="t">
            <a:normAutofit fontScale="90000" lnSpcReduction="200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sz="2800" b="1" i="0" u="none" strike="noStrike" kern="1200" cap="none" spc="-90" normalizeH="0" baseline="0" noProof="0">
                <a:ln>
                  <a:noFill/>
                </a:ln>
                <a:solidFill>
                  <a:srgbClr val="785AFF"/>
                </a:solidFill>
                <a:effectLst/>
                <a:uLnTx/>
                <a:uFillTx/>
                <a:latin typeface="Univers LT"/>
                <a:ea typeface="+mj-ea"/>
                <a:cs typeface="+mj-cs"/>
              </a:rPr>
              <a:t>Feature Stability Plot Legend Table</a:t>
            </a:r>
            <a:br>
              <a:rPr kumimoji="0" lang="en-US" sz="2500" b="1" i="0" u="none" strike="noStrike" kern="1200" cap="none" spc="-90" normalizeH="0" baseline="0" noProof="0">
                <a:ln>
                  <a:noFill/>
                </a:ln>
                <a:solidFill>
                  <a:srgbClr val="785AFF"/>
                </a:solidFill>
                <a:effectLst/>
                <a:uLnTx/>
                <a:uFillTx/>
                <a:latin typeface="Univers LT"/>
                <a:ea typeface="+mj-lt"/>
                <a:cs typeface="+mj-lt"/>
              </a:rPr>
            </a:br>
            <a:endParaRPr kumimoji="0" lang="en-IN" sz="3200" b="1" i="0" u="none" strike="noStrike" kern="1200" cap="none" spc="-90" normalizeH="0" baseline="0" noProof="0">
              <a:ln>
                <a:noFill/>
              </a:ln>
              <a:solidFill>
                <a:srgbClr val="785AFF"/>
              </a:solidFill>
              <a:effectLst/>
              <a:uLnTx/>
              <a:uFillTx/>
              <a:latin typeface="Univers LT"/>
              <a:ea typeface="+mj-lt"/>
              <a:cs typeface="+mj-lt"/>
            </a:endParaRPr>
          </a:p>
          <a:p>
            <a:pPr marL="0" marR="0" lvl="0" indent="0" algn="l" defTabSz="914400" rtl="0" eaLnBrk="1" fontAlgn="auto" latinLnBrk="0" hangingPunct="1">
              <a:lnSpc>
                <a:spcPct val="110000"/>
              </a:lnSpc>
              <a:spcBef>
                <a:spcPct val="0"/>
              </a:spcBef>
              <a:spcAft>
                <a:spcPts val="0"/>
              </a:spcAft>
              <a:buClrTx/>
              <a:buSzTx/>
              <a:buFontTx/>
              <a:buNone/>
              <a:tabLst/>
              <a:defRPr/>
            </a:pPr>
            <a:endParaRPr kumimoji="0" lang="en-US" sz="3200" b="0" i="0" u="none" strike="noStrike" kern="1200" cap="none" spc="-90" normalizeH="0" baseline="0" noProof="0">
              <a:ln>
                <a:noFill/>
              </a:ln>
              <a:solidFill>
                <a:srgbClr val="000000"/>
              </a:solidFill>
              <a:effectLst/>
              <a:uLnTx/>
              <a:uFillTx/>
              <a:latin typeface="Univers LT"/>
              <a:ea typeface="+mj-lt"/>
              <a:cs typeface="+mj-lt"/>
            </a:endParaRPr>
          </a:p>
        </p:txBody>
      </p:sp>
      <p:sp>
        <p:nvSpPr>
          <p:cNvPr id="4" name="Slide Number Placeholder 1">
            <a:extLst>
              <a:ext uri="{FF2B5EF4-FFF2-40B4-BE49-F238E27FC236}">
                <a16:creationId xmlns:a16="http://schemas.microsoft.com/office/drawing/2014/main" id="{ED419420-EA30-B346-6492-D469F0211E0E}"/>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14</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Tree>
    <p:extLst>
      <p:ext uri="{BB962C8B-B14F-4D97-AF65-F5344CB8AC3E}">
        <p14:creationId xmlns:p14="http://schemas.microsoft.com/office/powerpoint/2010/main" val="914714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2CDEE-B919-E235-FAB7-B7A0EDAF6A3C}"/>
              </a:ext>
            </a:extLst>
          </p:cNvPr>
          <p:cNvSpPr>
            <a:spLocks noGrp="1"/>
          </p:cNvSpPr>
          <p:nvPr>
            <p:ph type="title"/>
          </p:nvPr>
        </p:nvSpPr>
        <p:spPr>
          <a:xfrm>
            <a:off x="1098792" y="2423013"/>
            <a:ext cx="10369550" cy="587749"/>
          </a:xfrm>
        </p:spPr>
        <p:txBody>
          <a:bodyPr/>
          <a:lstStyle/>
          <a:p>
            <a:pPr algn="ctr"/>
            <a:r>
              <a:rPr lang="en-US"/>
              <a:t>Feature Evaluation Analysis (13 features)</a:t>
            </a:r>
          </a:p>
        </p:txBody>
      </p:sp>
      <p:sp>
        <p:nvSpPr>
          <p:cNvPr id="4" name="Slide Number Placeholder 1">
            <a:extLst>
              <a:ext uri="{FF2B5EF4-FFF2-40B4-BE49-F238E27FC236}">
                <a16:creationId xmlns:a16="http://schemas.microsoft.com/office/drawing/2014/main" id="{2358095F-05D8-5B90-6660-0D9BD29E8AE7}"/>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15</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Tree>
    <p:extLst>
      <p:ext uri="{BB962C8B-B14F-4D97-AF65-F5344CB8AC3E}">
        <p14:creationId xmlns:p14="http://schemas.microsoft.com/office/powerpoint/2010/main" val="633098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62297-4CB4-FD34-3E4C-8148132128C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4FC0CE-D3F5-AFCE-7F23-8626BE4D1D1D}"/>
              </a:ext>
            </a:extLst>
          </p:cNvPr>
          <p:cNvSpPr>
            <a:spLocks noGrp="1"/>
          </p:cNvSpPr>
          <p:nvPr>
            <p:ph type="title"/>
          </p:nvPr>
        </p:nvSpPr>
        <p:spPr>
          <a:xfrm>
            <a:off x="289882" y="1614"/>
            <a:ext cx="11501625" cy="537454"/>
          </a:xfrm>
        </p:spPr>
        <p:txBody>
          <a:bodyPr vert="horz" lIns="91440" tIns="45720" rIns="91440" bIns="45720" rtlCol="0" anchor="ctr">
            <a:noAutofit/>
          </a:bodyPr>
          <a:lstStyle/>
          <a:p>
            <a:pPr>
              <a:lnSpc>
                <a:spcPct val="150000"/>
              </a:lnSpc>
            </a:pPr>
            <a:r>
              <a:rPr lang="en-US" sz="2400"/>
              <a:t>Rank# 1: </a:t>
            </a:r>
            <a:r>
              <a:rPr lang="en-US" sz="2400" err="1"/>
              <a:t>max_age_all_contracts_snapshot</a:t>
            </a:r>
            <a:r>
              <a:rPr lang="en-US" sz="2400"/>
              <a:t> (1 / 6) -  </a:t>
            </a:r>
            <a:r>
              <a:rPr lang="en-IN" sz="2400"/>
              <a:t>Performance in Train vs Test  &lt;</a:t>
            </a:r>
            <a:r>
              <a:rPr lang="en-IN" sz="2400">
                <a:solidFill>
                  <a:srgbClr val="C00000"/>
                </a:solidFill>
              </a:rPr>
              <a:t>Disbursed</a:t>
            </a:r>
            <a:r>
              <a:rPr lang="en-IN" sz="2400"/>
              <a:t>&gt;</a:t>
            </a:r>
            <a:endParaRPr lang="en-US" sz="2400"/>
          </a:p>
        </p:txBody>
      </p:sp>
      <p:sp>
        <p:nvSpPr>
          <p:cNvPr id="5" name="Slide Number Placeholder 1">
            <a:extLst>
              <a:ext uri="{FF2B5EF4-FFF2-40B4-BE49-F238E27FC236}">
                <a16:creationId xmlns:a16="http://schemas.microsoft.com/office/drawing/2014/main" id="{80AB0AF7-B4EA-4A8E-AA5A-E8D3D8EE4CCE}"/>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83AB6340-2114-E0EC-729D-FCF7662B1549}"/>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12" name="TextBox 11">
            <a:extLst>
              <a:ext uri="{FF2B5EF4-FFF2-40B4-BE49-F238E27FC236}">
                <a16:creationId xmlns:a16="http://schemas.microsoft.com/office/drawing/2014/main" id="{BC157558-8002-CCCF-06CA-B36AD3729A9B}"/>
              </a:ext>
            </a:extLst>
          </p:cNvPr>
          <p:cNvSpPr txBox="1"/>
          <p:nvPr/>
        </p:nvSpPr>
        <p:spPr>
          <a:xfrm>
            <a:off x="391268" y="589370"/>
            <a:ext cx="11727279" cy="338554"/>
          </a:xfrm>
          <a:prstGeom prst="rect">
            <a:avLst/>
          </a:prstGeom>
          <a:noFill/>
        </p:spPr>
        <p:txBody>
          <a:bodyPr wrap="square" rtlCol="0">
            <a:spAutoFit/>
          </a:bodyPr>
          <a:lstStyle/>
          <a:p>
            <a:r>
              <a:rPr lang="en-US" sz="1600"/>
              <a:t>Max age from all loans active or closed at the run time.</a:t>
            </a:r>
            <a:endParaRPr lang="en-IN" sz="1600"/>
          </a:p>
        </p:txBody>
      </p:sp>
      <p:pic>
        <p:nvPicPr>
          <p:cNvPr id="4" name="Picture 3">
            <a:extLst>
              <a:ext uri="{FF2B5EF4-FFF2-40B4-BE49-F238E27FC236}">
                <a16:creationId xmlns:a16="http://schemas.microsoft.com/office/drawing/2014/main" id="{B6405334-3BB1-963C-8C29-95D848D63F24}"/>
              </a:ext>
            </a:extLst>
          </p:cNvPr>
          <p:cNvPicPr>
            <a:picLocks noChangeAspect="1"/>
          </p:cNvPicPr>
          <p:nvPr/>
        </p:nvPicPr>
        <p:blipFill>
          <a:blip r:embed="rId2"/>
          <a:stretch>
            <a:fillRect/>
          </a:stretch>
        </p:blipFill>
        <p:spPr>
          <a:xfrm>
            <a:off x="279944" y="995611"/>
            <a:ext cx="8854118" cy="4974771"/>
          </a:xfrm>
          <a:prstGeom prst="rect">
            <a:avLst/>
          </a:prstGeom>
        </p:spPr>
      </p:pic>
      <p:pic>
        <p:nvPicPr>
          <p:cNvPr id="9" name="Picture 8">
            <a:extLst>
              <a:ext uri="{FF2B5EF4-FFF2-40B4-BE49-F238E27FC236}">
                <a16:creationId xmlns:a16="http://schemas.microsoft.com/office/drawing/2014/main" id="{520E1C48-3628-F587-C868-5624A0F5959F}"/>
              </a:ext>
            </a:extLst>
          </p:cNvPr>
          <p:cNvPicPr>
            <a:picLocks noChangeAspect="1"/>
          </p:cNvPicPr>
          <p:nvPr/>
        </p:nvPicPr>
        <p:blipFill>
          <a:blip r:embed="rId3"/>
          <a:stretch>
            <a:fillRect/>
          </a:stretch>
        </p:blipFill>
        <p:spPr>
          <a:xfrm>
            <a:off x="5591255" y="5190122"/>
            <a:ext cx="6527292" cy="1419366"/>
          </a:xfrm>
          <a:prstGeom prst="rect">
            <a:avLst/>
          </a:prstGeom>
        </p:spPr>
      </p:pic>
    </p:spTree>
    <p:extLst>
      <p:ext uri="{BB962C8B-B14F-4D97-AF65-F5344CB8AC3E}">
        <p14:creationId xmlns:p14="http://schemas.microsoft.com/office/powerpoint/2010/main" val="1199992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E6BAF-2F70-B319-3FC7-C644744368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C53D48-2BFD-C14C-9F9D-6D8EDD9961C0}"/>
              </a:ext>
            </a:extLst>
          </p:cNvPr>
          <p:cNvSpPr>
            <a:spLocks noGrp="1"/>
          </p:cNvSpPr>
          <p:nvPr>
            <p:ph type="title"/>
          </p:nvPr>
        </p:nvSpPr>
        <p:spPr>
          <a:xfrm>
            <a:off x="289882" y="1614"/>
            <a:ext cx="10933084" cy="537454"/>
          </a:xfrm>
        </p:spPr>
        <p:txBody>
          <a:bodyPr vert="horz" lIns="91440" tIns="45720" rIns="91440" bIns="45720" rtlCol="0" anchor="ctr">
            <a:normAutofit fontScale="90000"/>
          </a:bodyPr>
          <a:lstStyle/>
          <a:p>
            <a:pPr>
              <a:lnSpc>
                <a:spcPct val="150000"/>
              </a:lnSpc>
            </a:pPr>
            <a:r>
              <a:rPr lang="en-US" sz="2800"/>
              <a:t>Rank# 1:  </a:t>
            </a:r>
            <a:r>
              <a:rPr lang="en-US" sz="2800" err="1"/>
              <a:t>max_age_all_contracts_snapshot</a:t>
            </a:r>
            <a:r>
              <a:rPr lang="en-US" sz="2800"/>
              <a:t> (2 / 6) - Histogram</a:t>
            </a:r>
            <a:r>
              <a:rPr lang="en-IN" sz="2800"/>
              <a:t>  &lt;</a:t>
            </a:r>
            <a:r>
              <a:rPr lang="en-IN" sz="2800">
                <a:solidFill>
                  <a:srgbClr val="C00000"/>
                </a:solidFill>
              </a:rPr>
              <a:t>Disbursed</a:t>
            </a:r>
            <a:r>
              <a:rPr lang="en-IN" sz="2800"/>
              <a:t>&gt;</a:t>
            </a:r>
            <a:endParaRPr lang="en-US" sz="1800"/>
          </a:p>
        </p:txBody>
      </p:sp>
      <p:sp>
        <p:nvSpPr>
          <p:cNvPr id="5" name="Slide Number Placeholder 1">
            <a:extLst>
              <a:ext uri="{FF2B5EF4-FFF2-40B4-BE49-F238E27FC236}">
                <a16:creationId xmlns:a16="http://schemas.microsoft.com/office/drawing/2014/main" id="{B22E6796-DF0A-C4CB-0F8B-EEC7B4C30106}"/>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6FA81045-954C-4FA8-A051-54CAF8B6E7B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0D3044B0-CEB8-8EEE-BAFA-17925BF0247E}"/>
              </a:ext>
            </a:extLst>
          </p:cNvPr>
          <p:cNvSpPr txBox="1"/>
          <p:nvPr/>
        </p:nvSpPr>
        <p:spPr>
          <a:xfrm>
            <a:off x="6356086" y="708897"/>
            <a:ext cx="5642883" cy="769441"/>
          </a:xfrm>
          <a:prstGeom prst="rect">
            <a:avLst/>
          </a:prstGeom>
          <a:noFill/>
        </p:spPr>
        <p:txBody>
          <a:bodyPr wrap="square" rtlCol="0">
            <a:spAutoFit/>
          </a:bodyPr>
          <a:lstStyle/>
          <a:p>
            <a:pPr algn="just"/>
            <a:r>
              <a:rPr lang="en-US" sz="1100"/>
              <a:t>Both </a:t>
            </a:r>
            <a:r>
              <a:rPr lang="en-US" sz="1100" err="1"/>
              <a:t>Train+Val</a:t>
            </a:r>
            <a:r>
              <a:rPr lang="en-US" sz="1100"/>
              <a:t> (green) and </a:t>
            </a:r>
            <a:r>
              <a:rPr lang="en-US" sz="1100" err="1"/>
              <a:t>Test+OOT</a:t>
            </a:r>
            <a:r>
              <a:rPr lang="en-US" sz="1100"/>
              <a:t> (orange) are right-skewed, with most contracts having relatively low ages. The density is highest near 0–500 and gradually tapers off as age increases. </a:t>
            </a:r>
            <a:r>
              <a:rPr lang="en-US" sz="1100" err="1"/>
              <a:t>Test+OOT</a:t>
            </a:r>
            <a:r>
              <a:rPr lang="en-US" sz="1100"/>
              <a:t> has lower peak density compared to </a:t>
            </a:r>
            <a:r>
              <a:rPr lang="en-US" sz="1100" err="1"/>
              <a:t>Train+Val</a:t>
            </a:r>
            <a:r>
              <a:rPr lang="en-US" sz="1100"/>
              <a:t> but follows the same overall pattern. Extreme ages (up to ~10,000) exist in both sets but are rare and don’t affect the general shape.</a:t>
            </a:r>
            <a:endParaRPr lang="en-IN" sz="1100"/>
          </a:p>
        </p:txBody>
      </p:sp>
      <p:sp>
        <p:nvSpPr>
          <p:cNvPr id="10" name="TextBox 9">
            <a:extLst>
              <a:ext uri="{FF2B5EF4-FFF2-40B4-BE49-F238E27FC236}">
                <a16:creationId xmlns:a16="http://schemas.microsoft.com/office/drawing/2014/main" id="{39FE65CC-7A14-D891-27A0-6119C5B92AC2}"/>
              </a:ext>
            </a:extLst>
          </p:cNvPr>
          <p:cNvSpPr txBox="1"/>
          <p:nvPr/>
        </p:nvSpPr>
        <p:spPr>
          <a:xfrm>
            <a:off x="297249" y="5234341"/>
            <a:ext cx="5458980" cy="1107996"/>
          </a:xfrm>
          <a:prstGeom prst="rect">
            <a:avLst/>
          </a:prstGeom>
          <a:noFill/>
        </p:spPr>
        <p:txBody>
          <a:bodyPr wrap="square" rtlCol="0">
            <a:spAutoFit/>
          </a:bodyPr>
          <a:lstStyle/>
          <a:p>
            <a:pPr algn="just"/>
            <a:r>
              <a:rPr lang="en-US" sz="1100"/>
              <a:t>Both good (red) and bad (blue) customers show highly right-skewed distributions, concentrated in the early contract ages below ~2000. Bad customers (blue) peak slightly sharper near very young contract ages, while good customers (red) display a broader spread with secondary density humps extending toward mid-age ranges (~1500–2500). This indicates that longer, sustained credit histories are more common among good customers, whereas bad customers are more concentrated in relatively newer contracts.</a:t>
            </a:r>
            <a:endParaRPr lang="en-IN" sz="1100"/>
          </a:p>
        </p:txBody>
      </p:sp>
      <p:pic>
        <p:nvPicPr>
          <p:cNvPr id="16" name="Picture 15">
            <a:extLst>
              <a:ext uri="{FF2B5EF4-FFF2-40B4-BE49-F238E27FC236}">
                <a16:creationId xmlns:a16="http://schemas.microsoft.com/office/drawing/2014/main" id="{ECD58246-4193-0303-1B01-CFB4BBD1F896}"/>
              </a:ext>
            </a:extLst>
          </p:cNvPr>
          <p:cNvPicPr>
            <a:picLocks noChangeAspect="1"/>
          </p:cNvPicPr>
          <p:nvPr/>
        </p:nvPicPr>
        <p:blipFill>
          <a:blip r:embed="rId2"/>
          <a:stretch>
            <a:fillRect/>
          </a:stretch>
        </p:blipFill>
        <p:spPr>
          <a:xfrm>
            <a:off x="6163056" y="1971333"/>
            <a:ext cx="6028944" cy="4886667"/>
          </a:xfrm>
          <a:prstGeom prst="rect">
            <a:avLst/>
          </a:prstGeom>
        </p:spPr>
      </p:pic>
      <p:pic>
        <p:nvPicPr>
          <p:cNvPr id="18" name="Picture 17">
            <a:extLst>
              <a:ext uri="{FF2B5EF4-FFF2-40B4-BE49-F238E27FC236}">
                <a16:creationId xmlns:a16="http://schemas.microsoft.com/office/drawing/2014/main" id="{EEE04158-4BAE-90AB-E556-D7293DF311B4}"/>
              </a:ext>
            </a:extLst>
          </p:cNvPr>
          <p:cNvPicPr>
            <a:picLocks noChangeAspect="1"/>
          </p:cNvPicPr>
          <p:nvPr/>
        </p:nvPicPr>
        <p:blipFill>
          <a:blip r:embed="rId3"/>
          <a:stretch>
            <a:fillRect/>
          </a:stretch>
        </p:blipFill>
        <p:spPr>
          <a:xfrm>
            <a:off x="437226" y="908638"/>
            <a:ext cx="5171835" cy="4101512"/>
          </a:xfrm>
          <a:prstGeom prst="rect">
            <a:avLst/>
          </a:prstGeom>
        </p:spPr>
      </p:pic>
    </p:spTree>
    <p:extLst>
      <p:ext uri="{BB962C8B-B14F-4D97-AF65-F5344CB8AC3E}">
        <p14:creationId xmlns:p14="http://schemas.microsoft.com/office/powerpoint/2010/main" val="3044142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E301C-02FB-7F88-7F1D-E68EA00ABA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63E31F-A2B5-8CE0-9568-EE5B7346316A}"/>
              </a:ext>
            </a:extLst>
          </p:cNvPr>
          <p:cNvSpPr>
            <a:spLocks noGrp="1"/>
          </p:cNvSpPr>
          <p:nvPr>
            <p:ph type="title"/>
          </p:nvPr>
        </p:nvSpPr>
        <p:spPr>
          <a:xfrm>
            <a:off x="289882" y="1614"/>
            <a:ext cx="11522890" cy="514745"/>
          </a:xfrm>
        </p:spPr>
        <p:txBody>
          <a:bodyPr vert="horz" lIns="91440" tIns="45720" rIns="91440" bIns="45720" rtlCol="0" anchor="ctr">
            <a:noAutofit/>
          </a:bodyPr>
          <a:lstStyle/>
          <a:p>
            <a:pPr>
              <a:lnSpc>
                <a:spcPct val="150000"/>
              </a:lnSpc>
            </a:pPr>
            <a:r>
              <a:rPr lang="en-US" sz="2400"/>
              <a:t>Rank# 1: </a:t>
            </a:r>
            <a:r>
              <a:rPr lang="en-US" sz="2400" err="1"/>
              <a:t>max_age_all_contracts_snapshot</a:t>
            </a:r>
            <a:r>
              <a:rPr lang="en-US" sz="2400"/>
              <a:t> (2 / 6) </a:t>
            </a:r>
            <a:r>
              <a:rPr lang="en-IN" sz="2400"/>
              <a:t>- Feature Statistics Analysis &lt;</a:t>
            </a:r>
            <a:r>
              <a:rPr lang="en-IN" sz="2400">
                <a:solidFill>
                  <a:srgbClr val="C00000"/>
                </a:solidFill>
              </a:rPr>
              <a:t>Disbursed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6F770230-AE60-538E-DE45-B6AB3774E181}"/>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18</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4" name="Rectangle 3">
            <a:extLst>
              <a:ext uri="{FF2B5EF4-FFF2-40B4-BE49-F238E27FC236}">
                <a16:creationId xmlns:a16="http://schemas.microsoft.com/office/drawing/2014/main" id="{15A40E1D-A10E-9371-524B-3641413F8D30}"/>
              </a:ext>
            </a:extLst>
          </p:cNvPr>
          <p:cNvSpPr/>
          <p:nvPr/>
        </p:nvSpPr>
        <p:spPr>
          <a:xfrm>
            <a:off x="345539" y="1954293"/>
            <a:ext cx="4161348" cy="2432649"/>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just">
              <a:spcAft>
                <a:spcPts val="1200"/>
              </a:spcAft>
              <a:buFont typeface="Arial" panose="020B0604020202020204" pitchFamily="34" charset="0"/>
              <a:buChar char="•"/>
            </a:pPr>
            <a:r>
              <a:rPr lang="en-US" sz="1200">
                <a:solidFill>
                  <a:srgbClr val="000000"/>
                </a:solidFill>
                <a:ea typeface="+mn-lt"/>
                <a:cs typeface="+mn-lt"/>
              </a:rPr>
              <a:t>The red (prediction) and blue (actual target) lines closely follow each other, indicating the model captures the feature's overall trend well.</a:t>
            </a:r>
          </a:p>
          <a:p>
            <a:pPr marL="285750" indent="-285750" algn="just">
              <a:spcAft>
                <a:spcPts val="1200"/>
              </a:spcAft>
              <a:buFont typeface="Arial" panose="020B0604020202020204" pitchFamily="34" charset="0"/>
              <a:buChar char="•"/>
            </a:pPr>
            <a:r>
              <a:rPr lang="en-US" sz="1200">
                <a:solidFill>
                  <a:srgbClr val="000000"/>
                </a:solidFill>
                <a:ea typeface="+mn-lt"/>
                <a:cs typeface="+mn-lt"/>
              </a:rPr>
              <a:t>The small gap between the red and purple lines suggests the feature adds value, with high  predictive power.</a:t>
            </a:r>
          </a:p>
          <a:p>
            <a:pPr marL="285750" indent="-285750" algn="just">
              <a:spcAft>
                <a:spcPts val="1200"/>
              </a:spcAft>
              <a:buFont typeface="Arial" panose="020B0604020202020204" pitchFamily="34" charset="0"/>
              <a:buChar char="•"/>
            </a:pPr>
            <a:r>
              <a:rPr lang="en-US" sz="1200">
                <a:solidFill>
                  <a:srgbClr val="000000"/>
                </a:solidFill>
                <a:ea typeface="+mn-lt"/>
                <a:cs typeface="+mn-lt"/>
              </a:rPr>
              <a:t>The downward trend in the red line shows an inverse relationship with the target, confirming the feature's relevance in predicting risk.</a:t>
            </a:r>
            <a:endParaRPr lang="en-GB" sz="1200"/>
          </a:p>
        </p:txBody>
      </p:sp>
      <p:pic>
        <p:nvPicPr>
          <p:cNvPr id="2" name="Picture 1" descr="A screenshot of a computer&#10;&#10;AI-generated content may be incorrect.">
            <a:extLst>
              <a:ext uri="{FF2B5EF4-FFF2-40B4-BE49-F238E27FC236}">
                <a16:creationId xmlns:a16="http://schemas.microsoft.com/office/drawing/2014/main" id="{8C2CD723-7BE2-6EAB-4439-ECDD77BE0ED6}"/>
              </a:ext>
            </a:extLst>
          </p:cNvPr>
          <p:cNvPicPr>
            <a:picLocks noChangeAspect="1"/>
          </p:cNvPicPr>
          <p:nvPr/>
        </p:nvPicPr>
        <p:blipFill>
          <a:blip r:embed="rId2"/>
          <a:stretch>
            <a:fillRect/>
          </a:stretch>
        </p:blipFill>
        <p:spPr>
          <a:xfrm>
            <a:off x="8103369" y="735923"/>
            <a:ext cx="4028246" cy="1218371"/>
          </a:xfrm>
          <a:prstGeom prst="rect">
            <a:avLst/>
          </a:prstGeom>
        </p:spPr>
      </p:pic>
      <p:pic>
        <p:nvPicPr>
          <p:cNvPr id="8" name="Picture 7">
            <a:extLst>
              <a:ext uri="{FF2B5EF4-FFF2-40B4-BE49-F238E27FC236}">
                <a16:creationId xmlns:a16="http://schemas.microsoft.com/office/drawing/2014/main" id="{916090F6-0F28-6135-0650-3A33575BE1C8}"/>
              </a:ext>
            </a:extLst>
          </p:cNvPr>
          <p:cNvPicPr>
            <a:picLocks noChangeAspect="1"/>
          </p:cNvPicPr>
          <p:nvPr/>
        </p:nvPicPr>
        <p:blipFill>
          <a:blip r:embed="rId3"/>
          <a:stretch>
            <a:fillRect/>
          </a:stretch>
        </p:blipFill>
        <p:spPr>
          <a:xfrm>
            <a:off x="4707558" y="2032687"/>
            <a:ext cx="7424057" cy="4490798"/>
          </a:xfrm>
          <a:prstGeom prst="rect">
            <a:avLst/>
          </a:prstGeom>
        </p:spPr>
      </p:pic>
    </p:spTree>
    <p:extLst>
      <p:ext uri="{BB962C8B-B14F-4D97-AF65-F5344CB8AC3E}">
        <p14:creationId xmlns:p14="http://schemas.microsoft.com/office/powerpoint/2010/main" val="3275688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EB932-BF63-D8BA-D9AC-D53BB7F52A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72A98B-30A6-93BE-58AF-9DA05A93B5C4}"/>
              </a:ext>
            </a:extLst>
          </p:cNvPr>
          <p:cNvSpPr>
            <a:spLocks noGrp="1"/>
          </p:cNvSpPr>
          <p:nvPr>
            <p:ph type="title"/>
          </p:nvPr>
        </p:nvSpPr>
        <p:spPr>
          <a:xfrm>
            <a:off x="431396" y="328184"/>
            <a:ext cx="11389940" cy="668237"/>
          </a:xfrm>
        </p:spPr>
        <p:txBody>
          <a:bodyPr vert="horz" lIns="91440" tIns="45720" rIns="91440" bIns="45720" rtlCol="0" anchor="ctr">
            <a:noAutofit/>
          </a:bodyPr>
          <a:lstStyle/>
          <a:p>
            <a:pPr>
              <a:lnSpc>
                <a:spcPct val="150000"/>
              </a:lnSpc>
            </a:pPr>
            <a:r>
              <a:rPr lang="en-US" sz="2400"/>
              <a:t>Rank# 1: </a:t>
            </a:r>
            <a:r>
              <a:rPr lang="en-US" sz="2400" err="1"/>
              <a:t>max_age_all_contracts_snapshot</a:t>
            </a:r>
            <a:r>
              <a:rPr lang="en-US" sz="2400"/>
              <a:t> (4 / 6)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1601F203-D885-5D1D-B7BD-B71E39D41668}"/>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19</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TextBox 7">
            <a:extLst>
              <a:ext uri="{FF2B5EF4-FFF2-40B4-BE49-F238E27FC236}">
                <a16:creationId xmlns:a16="http://schemas.microsoft.com/office/drawing/2014/main" id="{774492E1-AE80-75B0-EE65-73EE8B188C72}"/>
              </a:ext>
            </a:extLst>
          </p:cNvPr>
          <p:cNvSpPr txBox="1"/>
          <p:nvPr/>
        </p:nvSpPr>
        <p:spPr>
          <a:xfrm>
            <a:off x="6096000" y="1679207"/>
            <a:ext cx="5478201" cy="2492990"/>
          </a:xfrm>
          <a:prstGeom prst="rect">
            <a:avLst/>
          </a:prstGeom>
          <a:noFill/>
        </p:spPr>
        <p:txBody>
          <a:bodyPr wrap="square" lIns="91440" tIns="45720" rIns="91440" bIns="45720" anchor="t">
            <a:spAutoFit/>
          </a:bodyPr>
          <a:lstStyle/>
          <a:p>
            <a:pPr>
              <a:buFont typeface="Arial" panose="020B0604020202020204" pitchFamily="34" charset="0"/>
              <a:buChar char="•"/>
            </a:pPr>
            <a:r>
              <a:rPr lang="en-US" sz="1300" dirty="0">
                <a:ea typeface="+mn-lt"/>
                <a:cs typeface="+mn-lt"/>
              </a:rPr>
              <a:t>  The feature shows a strong and steady increase from 893.18 in Sep 2024 to a peak of 1175.56 in Feb 2025. This reflects a reliable upward trend over a significant period.</a:t>
            </a:r>
          </a:p>
          <a:p>
            <a:pPr>
              <a:buFont typeface="Arial" panose="020B0604020202020204" pitchFamily="34" charset="0"/>
              <a:buChar char="•"/>
            </a:pPr>
            <a:endParaRPr lang="en-US" sz="1300" dirty="0">
              <a:ea typeface="+mn-lt"/>
              <a:cs typeface="+mn-lt"/>
            </a:endParaRPr>
          </a:p>
          <a:p>
            <a:pPr>
              <a:buFont typeface="Arial" panose="020B0604020202020204" pitchFamily="34" charset="0"/>
              <a:buChar char="•"/>
            </a:pPr>
            <a:r>
              <a:rPr lang="en-US" sz="1300" dirty="0">
                <a:ea typeface="+mn-lt"/>
                <a:cs typeface="+mn-lt"/>
              </a:rPr>
              <a:t>  After the peak, the data experiences some minor fluctuations in Mar 2025 and Apr 2025, but the values quickly rebound and stabilize. This demonstrates that the data remains balanced and resilient over time.</a:t>
            </a:r>
          </a:p>
          <a:p>
            <a:pPr>
              <a:buFont typeface="Arial" panose="020B0604020202020204" pitchFamily="34" charset="0"/>
              <a:buChar char="•"/>
            </a:pPr>
            <a:endParaRPr lang="en-US" sz="1300" dirty="0">
              <a:ea typeface="+mn-lt"/>
              <a:cs typeface="+mn-lt"/>
            </a:endParaRPr>
          </a:p>
          <a:p>
            <a:pPr>
              <a:buFont typeface="Arial" panose="020B0604020202020204" pitchFamily="34" charset="0"/>
              <a:buChar char="•"/>
            </a:pPr>
            <a:r>
              <a:rPr lang="en-US" sz="1300" dirty="0">
                <a:ea typeface="+mn-lt"/>
                <a:cs typeface="+mn-lt"/>
              </a:rPr>
              <a:t> Overall, this feature demonstrates a positive growth trend, with a reliable and stable distribution, making it a strong candidate for continued use in modeling.</a:t>
            </a:r>
            <a:endParaRPr lang="en-US" dirty="0">
              <a:ea typeface="+mn-lt"/>
              <a:cs typeface="+mn-lt"/>
            </a:endParaRPr>
          </a:p>
          <a:p>
            <a:pPr marL="285750" indent="-285750">
              <a:spcAft>
                <a:spcPts val="1200"/>
              </a:spcAft>
              <a:buFont typeface="Arial" panose="020B0604020202020204" pitchFamily="34" charset="0"/>
              <a:buChar char="•"/>
            </a:pPr>
            <a:endParaRPr lang="en-US" sz="1300" dirty="0"/>
          </a:p>
        </p:txBody>
      </p:sp>
      <p:graphicFrame>
        <p:nvGraphicFramePr>
          <p:cNvPr id="6" name="Table 5">
            <a:extLst>
              <a:ext uri="{FF2B5EF4-FFF2-40B4-BE49-F238E27FC236}">
                <a16:creationId xmlns:a16="http://schemas.microsoft.com/office/drawing/2014/main" id="{600C15B4-5359-FE6C-FEF9-1A93A514DCB3}"/>
              </a:ext>
            </a:extLst>
          </p:cNvPr>
          <p:cNvGraphicFramePr>
            <a:graphicFrameLocks noGrp="1"/>
          </p:cNvGraphicFramePr>
          <p:nvPr>
            <p:extLst>
              <p:ext uri="{D42A27DB-BD31-4B8C-83A1-F6EECF244321}">
                <p14:modId xmlns:p14="http://schemas.microsoft.com/office/powerpoint/2010/main" val="3532472833"/>
              </p:ext>
            </p:extLst>
          </p:nvPr>
        </p:nvGraphicFramePr>
        <p:xfrm>
          <a:off x="876844" y="1546441"/>
          <a:ext cx="4314282" cy="3388468"/>
        </p:xfrm>
        <a:graphic>
          <a:graphicData uri="http://schemas.openxmlformats.org/drawingml/2006/table">
            <a:tbl>
              <a:tblPr/>
              <a:tblGrid>
                <a:gridCol w="1225358">
                  <a:extLst>
                    <a:ext uri="{9D8B030D-6E8A-4147-A177-3AD203B41FA5}">
                      <a16:colId xmlns:a16="http://schemas.microsoft.com/office/drawing/2014/main" val="970574371"/>
                    </a:ext>
                  </a:extLst>
                </a:gridCol>
                <a:gridCol w="1582754">
                  <a:extLst>
                    <a:ext uri="{9D8B030D-6E8A-4147-A177-3AD203B41FA5}">
                      <a16:colId xmlns:a16="http://schemas.microsoft.com/office/drawing/2014/main" val="3704823769"/>
                    </a:ext>
                  </a:extLst>
                </a:gridCol>
                <a:gridCol w="280812">
                  <a:extLst>
                    <a:ext uri="{9D8B030D-6E8A-4147-A177-3AD203B41FA5}">
                      <a16:colId xmlns:a16="http://schemas.microsoft.com/office/drawing/2014/main" val="2839156635"/>
                    </a:ext>
                  </a:extLst>
                </a:gridCol>
                <a:gridCol w="1225358">
                  <a:extLst>
                    <a:ext uri="{9D8B030D-6E8A-4147-A177-3AD203B41FA5}">
                      <a16:colId xmlns:a16="http://schemas.microsoft.com/office/drawing/2014/main" val="3396307364"/>
                    </a:ext>
                  </a:extLst>
                </a:gridCol>
              </a:tblGrid>
              <a:tr h="519400">
                <a:tc>
                  <a:txBody>
                    <a:bodyPr/>
                    <a:lstStyle/>
                    <a:p>
                      <a:pPr algn="ctr" fontAlgn="ctr">
                        <a:buNone/>
                      </a:pPr>
                      <a:r>
                        <a:rPr lang="en-IN" sz="1050" b="1" i="0" u="none" strike="noStrike" dirty="0">
                          <a:solidFill>
                            <a:srgbClr val="000000"/>
                          </a:solidFill>
                          <a:effectLst/>
                          <a:latin typeface="Consolas" panose="020B0609020204030204" pitchFamily="49" charset="0"/>
                        </a:rPr>
                        <a:t>month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050" b="1" i="0" u="none" strike="noStrike">
                          <a:solidFill>
                            <a:srgbClr val="000000"/>
                          </a:solidFill>
                          <a:effectLst/>
                          <a:latin typeface="Consolas" panose="020B0609020204030204" pitchFamily="49" charset="0"/>
                        </a:rPr>
                        <a:t>max_age_all_contracts_snapshot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11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100" b="1" i="0" u="none" strike="noStrike">
                          <a:solidFill>
                            <a:srgbClr val="000000"/>
                          </a:solidFill>
                          <a:effectLst/>
                          <a:latin typeface="Consolas" panose="020B0609020204030204" pitchFamily="49" charset="0"/>
                        </a:rPr>
                        <a:t>Avg. CIC Score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7176350"/>
                  </a:ext>
                </a:extLst>
              </a:tr>
              <a:tr h="239089">
                <a:tc>
                  <a:txBody>
                    <a:bodyPr/>
                    <a:lstStyle/>
                    <a:p>
                      <a:pPr algn="ctr" fontAlgn="ctr">
                        <a:buNone/>
                      </a:pPr>
                      <a:r>
                        <a:rPr lang="en-IN" sz="1050" b="0" i="0" u="none" strike="noStrike" dirty="0">
                          <a:solidFill>
                            <a:srgbClr val="000000"/>
                          </a:solidFill>
                          <a:effectLst/>
                          <a:latin typeface="Consolas" panose="020B0609020204030204" pitchFamily="49"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893.18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r>
                        <a:rPr lang="en-IN" sz="11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0.54662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5729302"/>
                  </a:ext>
                </a:extLst>
              </a:tr>
              <a:tr h="239089">
                <a:tc>
                  <a:txBody>
                    <a:bodyPr/>
                    <a:lstStyle/>
                    <a:p>
                      <a:pPr algn="ctr" fontAlgn="ctr">
                        <a:buNone/>
                      </a:pPr>
                      <a:r>
                        <a:rPr lang="en-IN" sz="1050" b="0" i="0" u="none" strike="noStrike" dirty="0">
                          <a:solidFill>
                            <a:srgbClr val="000000"/>
                          </a:solidFill>
                          <a:effectLst/>
                          <a:latin typeface="Consolas" panose="020B0609020204030204" pitchFamily="49"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1038.53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97D"/>
                    </a:solidFill>
                  </a:tcPr>
                </a:tc>
                <a:tc>
                  <a:txBody>
                    <a:bodyPr/>
                    <a:lstStyle/>
                    <a:p>
                      <a:pPr algn="ctr" fontAlgn="b">
                        <a:buNone/>
                      </a:pPr>
                      <a:r>
                        <a:rPr lang="en-IN" sz="11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0.53066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480686"/>
                  </a:ext>
                </a:extLst>
              </a:tr>
              <a:tr h="239089">
                <a:tc>
                  <a:txBody>
                    <a:bodyPr/>
                    <a:lstStyle/>
                    <a:p>
                      <a:pPr algn="ctr" fontAlgn="ctr">
                        <a:buNone/>
                      </a:pPr>
                      <a:r>
                        <a:rPr lang="en-IN" sz="1050" b="0" i="0" u="none" strike="noStrike">
                          <a:solidFill>
                            <a:srgbClr val="000000"/>
                          </a:solidFill>
                          <a:effectLst/>
                          <a:latin typeface="Consolas" panose="020B0609020204030204" pitchFamily="49"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1054.52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D47F"/>
                    </a:solidFill>
                  </a:tcPr>
                </a:tc>
                <a:tc>
                  <a:txBody>
                    <a:bodyPr/>
                    <a:lstStyle/>
                    <a:p>
                      <a:pPr algn="ctr" fontAlgn="b">
                        <a:buNone/>
                      </a:pPr>
                      <a:r>
                        <a:rPr lang="en-IN" sz="11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0.53131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39911"/>
                  </a:ext>
                </a:extLst>
              </a:tr>
              <a:tr h="239089">
                <a:tc>
                  <a:txBody>
                    <a:bodyPr/>
                    <a:lstStyle/>
                    <a:p>
                      <a:pPr algn="ctr" fontAlgn="ctr">
                        <a:buNone/>
                      </a:pPr>
                      <a:r>
                        <a:rPr lang="en-IN" sz="1050" b="0" i="0" u="none" strike="noStrike">
                          <a:solidFill>
                            <a:srgbClr val="000000"/>
                          </a:solidFill>
                          <a:effectLst/>
                          <a:latin typeface="Consolas" panose="020B0609020204030204" pitchFamily="49"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dirty="0">
                          <a:solidFill>
                            <a:srgbClr val="000000"/>
                          </a:solidFill>
                          <a:effectLst/>
                          <a:latin typeface="Consolas" panose="020B0609020204030204" pitchFamily="49" charset="0"/>
                        </a:rPr>
                        <a:t>1121.39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DA81"/>
                    </a:solidFill>
                  </a:tcPr>
                </a:tc>
                <a:tc>
                  <a:txBody>
                    <a:bodyPr/>
                    <a:lstStyle/>
                    <a:p>
                      <a:pPr algn="ctr" fontAlgn="b">
                        <a:buNone/>
                      </a:pPr>
                      <a:r>
                        <a:rPr lang="en-IN" sz="11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2888862"/>
                  </a:ext>
                </a:extLst>
              </a:tr>
              <a:tr h="239089">
                <a:tc>
                  <a:txBody>
                    <a:bodyPr/>
                    <a:lstStyle/>
                    <a:p>
                      <a:pPr algn="ctr" fontAlgn="ctr">
                        <a:buNone/>
                      </a:pPr>
                      <a:r>
                        <a:rPr lang="en-IN" sz="1050" b="0" i="0" u="none" strike="noStrike">
                          <a:solidFill>
                            <a:srgbClr val="000000"/>
                          </a:solidFill>
                          <a:effectLst/>
                          <a:latin typeface="Consolas" panose="020B0609020204030204" pitchFamily="49"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1096.56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E784"/>
                    </a:solidFill>
                  </a:tcPr>
                </a:tc>
                <a:tc>
                  <a:txBody>
                    <a:bodyPr/>
                    <a:lstStyle/>
                    <a:p>
                      <a:pPr algn="ctr" fontAlgn="b">
                        <a:buNone/>
                      </a:pPr>
                      <a:r>
                        <a:rPr lang="en-IN" sz="11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0.52092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0075594"/>
                  </a:ext>
                </a:extLst>
              </a:tr>
              <a:tr h="239089">
                <a:tc>
                  <a:txBody>
                    <a:bodyPr/>
                    <a:lstStyle/>
                    <a:p>
                      <a:pPr algn="ctr" fontAlgn="ctr">
                        <a:buNone/>
                      </a:pPr>
                      <a:r>
                        <a:rPr lang="en-IN" sz="1050" b="0" i="0" u="none" strike="noStrike">
                          <a:solidFill>
                            <a:srgbClr val="000000"/>
                          </a:solidFill>
                          <a:effectLst/>
                          <a:latin typeface="Consolas" panose="020B0609020204030204" pitchFamily="49"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1175.56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buNone/>
                      </a:pPr>
                      <a:r>
                        <a:rPr lang="en-IN" sz="11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0.52169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7587495"/>
                  </a:ext>
                </a:extLst>
              </a:tr>
              <a:tr h="239089">
                <a:tc>
                  <a:txBody>
                    <a:bodyPr/>
                    <a:lstStyle/>
                    <a:p>
                      <a:pPr algn="ctr" fontAlgn="ctr">
                        <a:buNone/>
                      </a:pPr>
                      <a:r>
                        <a:rPr lang="en-IN" sz="1050" b="0" i="0" u="none" strike="noStrike">
                          <a:solidFill>
                            <a:srgbClr val="000000"/>
                          </a:solidFill>
                          <a:effectLst/>
                          <a:latin typeface="Consolas" panose="020B0609020204030204" pitchFamily="49"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dirty="0">
                          <a:solidFill>
                            <a:srgbClr val="000000"/>
                          </a:solidFill>
                          <a:effectLst/>
                          <a:latin typeface="Consolas" panose="020B0609020204030204" pitchFamily="49" charset="0"/>
                        </a:rPr>
                        <a:t>1088.41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r>
                        <a:rPr lang="en-IN" sz="11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0.52142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6336377"/>
                  </a:ext>
                </a:extLst>
              </a:tr>
              <a:tr h="239089">
                <a:tc>
                  <a:txBody>
                    <a:bodyPr/>
                    <a:lstStyle/>
                    <a:p>
                      <a:pPr algn="ctr" fontAlgn="ctr">
                        <a:buNone/>
                      </a:pPr>
                      <a:r>
                        <a:rPr lang="en-IN" sz="1050" b="0" i="0" u="none" strike="noStrike">
                          <a:solidFill>
                            <a:srgbClr val="000000"/>
                          </a:solidFill>
                          <a:effectLst/>
                          <a:latin typeface="Consolas" panose="020B0609020204030204" pitchFamily="49"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dirty="0">
                          <a:solidFill>
                            <a:srgbClr val="000000"/>
                          </a:solidFill>
                          <a:effectLst/>
                          <a:latin typeface="Consolas" panose="020B0609020204030204" pitchFamily="49" charset="0"/>
                        </a:rPr>
                        <a:t>1064.79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B80"/>
                    </a:solidFill>
                  </a:tcPr>
                </a:tc>
                <a:tc>
                  <a:txBody>
                    <a:bodyPr/>
                    <a:lstStyle/>
                    <a:p>
                      <a:pPr algn="ctr" fontAlgn="b">
                        <a:buNone/>
                      </a:pPr>
                      <a:r>
                        <a:rPr lang="en-IN" sz="11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0.52051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3037553"/>
                  </a:ext>
                </a:extLst>
              </a:tr>
              <a:tr h="239089">
                <a:tc>
                  <a:txBody>
                    <a:bodyPr/>
                    <a:lstStyle/>
                    <a:p>
                      <a:pPr algn="ctr" fontAlgn="ctr">
                        <a:buNone/>
                      </a:pPr>
                      <a:r>
                        <a:rPr lang="en-IN" sz="1050" b="0" i="0" u="none" strike="noStrike">
                          <a:solidFill>
                            <a:srgbClr val="000000"/>
                          </a:solidFill>
                          <a:effectLst/>
                          <a:latin typeface="Consolas" panose="020B0609020204030204" pitchFamily="49"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dirty="0">
                          <a:solidFill>
                            <a:srgbClr val="000000"/>
                          </a:solidFill>
                          <a:effectLst/>
                          <a:latin typeface="Consolas" panose="020B0609020204030204" pitchFamily="49" charset="0"/>
                        </a:rPr>
                        <a:t>1112.43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DF82"/>
                    </a:solidFill>
                  </a:tcPr>
                </a:tc>
                <a:tc>
                  <a:txBody>
                    <a:bodyPr/>
                    <a:lstStyle/>
                    <a:p>
                      <a:pPr algn="ctr" fontAlgn="b">
                        <a:buNone/>
                      </a:pPr>
                      <a:r>
                        <a:rPr lang="en-IN" sz="11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0.51152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8319037"/>
                  </a:ext>
                </a:extLst>
              </a:tr>
              <a:tr h="239089">
                <a:tc>
                  <a:txBody>
                    <a:bodyPr/>
                    <a:lstStyle/>
                    <a:p>
                      <a:pPr algn="ctr" fontAlgn="ctr">
                        <a:buNone/>
                      </a:pPr>
                      <a:r>
                        <a:rPr lang="en-IN" sz="1050" b="0" i="0" u="none" strike="noStrike">
                          <a:solidFill>
                            <a:srgbClr val="000000"/>
                          </a:solidFill>
                          <a:effectLst/>
                          <a:latin typeface="Consolas" panose="020B0609020204030204" pitchFamily="49"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dirty="0">
                          <a:solidFill>
                            <a:srgbClr val="000000"/>
                          </a:solidFill>
                          <a:effectLst/>
                          <a:latin typeface="Consolas" panose="020B0609020204030204" pitchFamily="49" charset="0"/>
                        </a:rPr>
                        <a:t>1090.55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A84"/>
                    </a:solidFill>
                  </a:tcPr>
                </a:tc>
                <a:tc>
                  <a:txBody>
                    <a:bodyPr/>
                    <a:lstStyle/>
                    <a:p>
                      <a:pPr algn="ctr" fontAlgn="b">
                        <a:buNone/>
                      </a:pPr>
                      <a:r>
                        <a:rPr lang="en-IN" sz="11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0.51759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9123902"/>
                  </a:ext>
                </a:extLst>
              </a:tr>
              <a:tr h="239089">
                <a:tc>
                  <a:txBody>
                    <a:bodyPr/>
                    <a:lstStyle/>
                    <a:p>
                      <a:pPr algn="ctr" fontAlgn="ctr">
                        <a:buNone/>
                      </a:pPr>
                      <a:r>
                        <a:rPr lang="en-IN" sz="1050" b="0" i="0" u="none" strike="noStrike">
                          <a:solidFill>
                            <a:srgbClr val="000000"/>
                          </a:solidFill>
                          <a:effectLst/>
                          <a:latin typeface="Consolas" panose="020B0609020204030204" pitchFamily="49"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dirty="0">
                          <a:solidFill>
                            <a:srgbClr val="000000"/>
                          </a:solidFill>
                          <a:effectLst/>
                          <a:latin typeface="Consolas" panose="020B0609020204030204" pitchFamily="49" charset="0"/>
                        </a:rPr>
                        <a:t>1072.72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081"/>
                    </a:solidFill>
                  </a:tcPr>
                </a:tc>
                <a:tc>
                  <a:txBody>
                    <a:bodyPr/>
                    <a:lstStyle/>
                    <a:p>
                      <a:pPr algn="ctr" fontAlgn="b">
                        <a:buNone/>
                      </a:pPr>
                      <a:r>
                        <a:rPr lang="en-IN" sz="11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0.51914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1997497"/>
                  </a:ext>
                </a:extLst>
              </a:tr>
              <a:tr h="23908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50" b="0" i="0" u="none" strike="noStrike">
                          <a:solidFill>
                            <a:srgbClr val="000000"/>
                          </a:solidFill>
                          <a:effectLst/>
                          <a:latin typeface="Consolas" panose="020B0609020204030204" pitchFamily="49"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dirty="0">
                          <a:solidFill>
                            <a:srgbClr val="000000"/>
                          </a:solidFill>
                          <a:effectLst/>
                          <a:latin typeface="Consolas" panose="020B0609020204030204" pitchFamily="49" charset="0"/>
                        </a:rPr>
                        <a:t>1064.72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081"/>
                    </a:solidFill>
                  </a:tcPr>
                </a:tc>
                <a:tc>
                  <a:txBody>
                    <a:bodyPr/>
                    <a:lstStyle/>
                    <a:p>
                      <a:pPr algn="ctr" fontAlgn="b">
                        <a:buNone/>
                      </a:pPr>
                      <a:endParaRPr lang="en-IN" sz="11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dirty="0">
                          <a:solidFill>
                            <a:srgbClr val="000000"/>
                          </a:solidFill>
                          <a:effectLst/>
                          <a:latin typeface="Consolas" panose="020B0609020204030204" pitchFamily="49" charset="0"/>
                        </a:rPr>
                        <a:t>0.51919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1187629"/>
                  </a:ext>
                </a:extLst>
              </a:tr>
            </a:tbl>
          </a:graphicData>
        </a:graphic>
      </p:graphicFrame>
    </p:spTree>
    <p:extLst>
      <p:ext uri="{BB962C8B-B14F-4D97-AF65-F5344CB8AC3E}">
        <p14:creationId xmlns:p14="http://schemas.microsoft.com/office/powerpoint/2010/main" val="3861253493"/>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B2006-4B4C-1813-EC53-2456FC99186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C207571-F12B-8E17-D93D-D2BE8306013A}"/>
              </a:ext>
            </a:extLst>
          </p:cNvPr>
          <p:cNvSpPr/>
          <p:nvPr/>
        </p:nvSpPr>
        <p:spPr>
          <a:xfrm>
            <a:off x="24084" y="4531787"/>
            <a:ext cx="5813047" cy="227168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5" name="Rectangle 4">
            <a:extLst>
              <a:ext uri="{FF2B5EF4-FFF2-40B4-BE49-F238E27FC236}">
                <a16:creationId xmlns:a16="http://schemas.microsoft.com/office/drawing/2014/main" id="{8E051981-7D84-5437-B872-6A906766430D}"/>
              </a:ext>
            </a:extLst>
          </p:cNvPr>
          <p:cNvSpPr/>
          <p:nvPr/>
        </p:nvSpPr>
        <p:spPr>
          <a:xfrm>
            <a:off x="5929209" y="803150"/>
            <a:ext cx="6226215" cy="600031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4" name="Rectangle 3">
            <a:extLst>
              <a:ext uri="{FF2B5EF4-FFF2-40B4-BE49-F238E27FC236}">
                <a16:creationId xmlns:a16="http://schemas.microsoft.com/office/drawing/2014/main" id="{04215ED5-3130-182A-E25F-8659984B36BB}"/>
              </a:ext>
            </a:extLst>
          </p:cNvPr>
          <p:cNvSpPr/>
          <p:nvPr/>
        </p:nvSpPr>
        <p:spPr>
          <a:xfrm>
            <a:off x="30400" y="798821"/>
            <a:ext cx="5813047" cy="3669015"/>
          </a:xfrm>
          <a:prstGeom prst="rect">
            <a:avLst/>
          </a:prstGeom>
          <a:solidFill>
            <a:srgbClr val="F5F2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3" name="Title 2">
            <a:extLst>
              <a:ext uri="{FF2B5EF4-FFF2-40B4-BE49-F238E27FC236}">
                <a16:creationId xmlns:a16="http://schemas.microsoft.com/office/drawing/2014/main" id="{75BB046C-05CF-A7F0-8526-59CF99C954D8}"/>
              </a:ext>
            </a:extLst>
          </p:cNvPr>
          <p:cNvSpPr>
            <a:spLocks noGrp="1"/>
          </p:cNvSpPr>
          <p:nvPr>
            <p:ph type="title"/>
          </p:nvPr>
        </p:nvSpPr>
        <p:spPr>
          <a:xfrm>
            <a:off x="-32972" y="-3344"/>
            <a:ext cx="12202003" cy="587749"/>
          </a:xfrm>
          <a:ln>
            <a:noFill/>
          </a:ln>
        </p:spPr>
        <p:txBody>
          <a:bodyPr vert="horz" lIns="91440" tIns="45720" rIns="91440" bIns="45720" rtlCol="0" anchor="t">
            <a:normAutofit/>
          </a:bodyPr>
          <a:lstStyle/>
          <a:p>
            <a:r>
              <a:rPr lang="en-US" sz="2700" b="1">
                <a:solidFill>
                  <a:srgbClr val="785AFF"/>
                </a:solidFill>
              </a:rPr>
              <a:t>Architecture Overview of TDB’s Risk Scorecards</a:t>
            </a:r>
          </a:p>
        </p:txBody>
      </p:sp>
      <p:cxnSp>
        <p:nvCxnSpPr>
          <p:cNvPr id="55" name="Straight Connector 54">
            <a:extLst>
              <a:ext uri="{FF2B5EF4-FFF2-40B4-BE49-F238E27FC236}">
                <a16:creationId xmlns:a16="http://schemas.microsoft.com/office/drawing/2014/main" id="{E3A14EB0-DD1E-60DF-A1B8-E7C1C82FA876}"/>
              </a:ext>
            </a:extLst>
          </p:cNvPr>
          <p:cNvCxnSpPr/>
          <p:nvPr/>
        </p:nvCxnSpPr>
        <p:spPr>
          <a:xfrm>
            <a:off x="-18016" y="4502286"/>
            <a:ext cx="1222803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161F06F-C645-8DE2-6CC4-FEB88E717EEE}"/>
              </a:ext>
            </a:extLst>
          </p:cNvPr>
          <p:cNvCxnSpPr/>
          <p:nvPr/>
        </p:nvCxnSpPr>
        <p:spPr>
          <a:xfrm>
            <a:off x="0" y="2694345"/>
            <a:ext cx="1222803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847B1B-554D-85BF-940A-7E08A04CAF0E}"/>
              </a:ext>
            </a:extLst>
          </p:cNvPr>
          <p:cNvCxnSpPr/>
          <p:nvPr/>
        </p:nvCxnSpPr>
        <p:spPr>
          <a:xfrm>
            <a:off x="0" y="774108"/>
            <a:ext cx="1222803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E695144-35FC-5DFD-7C53-1F85B051ABBF}"/>
              </a:ext>
            </a:extLst>
          </p:cNvPr>
          <p:cNvCxnSpPr>
            <a:cxnSpLocks/>
          </p:cNvCxnSpPr>
          <p:nvPr/>
        </p:nvCxnSpPr>
        <p:spPr>
          <a:xfrm flipV="1">
            <a:off x="5880525" y="454032"/>
            <a:ext cx="0" cy="62791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AEE502A-547C-0AEE-46E3-A232D4F3FA71}"/>
              </a:ext>
            </a:extLst>
          </p:cNvPr>
          <p:cNvSpPr txBox="1"/>
          <p:nvPr/>
        </p:nvSpPr>
        <p:spPr>
          <a:xfrm>
            <a:off x="414528" y="393072"/>
            <a:ext cx="51084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Univers LT"/>
                <a:ea typeface="+mn-ea"/>
                <a:cs typeface="+mn-cs"/>
              </a:rPr>
              <a:t>Limit Setting Model</a:t>
            </a:r>
            <a:r>
              <a:rPr kumimoji="0" lang="en-US" sz="1800" b="0" i="0" u="none" strike="noStrike" kern="1200" cap="none" spc="0" normalizeH="0" baseline="0" noProof="0">
                <a:ln>
                  <a:noFill/>
                </a:ln>
                <a:solidFill>
                  <a:prstClr val="black"/>
                </a:solidFill>
                <a:effectLst/>
                <a:uLnTx/>
                <a:uFillTx/>
                <a:latin typeface="Univers LT"/>
                <a:ea typeface="+mn-ea"/>
                <a:cs typeface="+mn-cs"/>
              </a:rPr>
              <a:t> (Hosted in </a:t>
            </a:r>
            <a:r>
              <a:rPr kumimoji="0" lang="en-US" sz="1800" b="1" i="0" u="none" strike="noStrike" kern="1200" cap="none" spc="0" normalizeH="0" baseline="0" noProof="0">
                <a:ln>
                  <a:noFill/>
                </a:ln>
                <a:solidFill>
                  <a:prstClr val="black"/>
                </a:solidFill>
                <a:effectLst/>
                <a:uLnTx/>
                <a:uFillTx/>
                <a:latin typeface="Univers LT"/>
                <a:ea typeface="+mn-ea"/>
                <a:cs typeface="+mn-cs"/>
              </a:rPr>
              <a:t>Digital Layer</a:t>
            </a:r>
            <a:r>
              <a:rPr kumimoji="0" lang="en-US" sz="1800" b="0" i="0" u="none" strike="noStrike" kern="1200" cap="none" spc="0" normalizeH="0" baseline="0" noProof="0">
                <a:ln>
                  <a:noFill/>
                </a:ln>
                <a:solidFill>
                  <a:prstClr val="black"/>
                </a:solidFill>
                <a:effectLst/>
                <a:uLnTx/>
                <a:uFillTx/>
                <a:latin typeface="Univers LT"/>
                <a:ea typeface="+mn-ea"/>
                <a:cs typeface="+mn-cs"/>
              </a:rPr>
              <a:t>)</a:t>
            </a:r>
          </a:p>
        </p:txBody>
      </p:sp>
      <p:sp>
        <p:nvSpPr>
          <p:cNvPr id="17" name="TextBox 16">
            <a:extLst>
              <a:ext uri="{FF2B5EF4-FFF2-40B4-BE49-F238E27FC236}">
                <a16:creationId xmlns:a16="http://schemas.microsoft.com/office/drawing/2014/main" id="{5E0B67C0-8AB7-69E5-80BA-5CEC7D744D11}"/>
              </a:ext>
            </a:extLst>
          </p:cNvPr>
          <p:cNvSpPr txBox="1"/>
          <p:nvPr/>
        </p:nvSpPr>
        <p:spPr>
          <a:xfrm>
            <a:off x="6669024" y="397650"/>
            <a:ext cx="51084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Univers LT"/>
                <a:ea typeface="+mn-ea"/>
                <a:cs typeface="+mn-cs"/>
              </a:rPr>
              <a:t>Credit Decisioning Model</a:t>
            </a:r>
            <a:r>
              <a:rPr kumimoji="0" lang="en-US" sz="1800" b="0" i="0" u="none" strike="noStrike" kern="1200" cap="none" spc="0" normalizeH="0" baseline="0" noProof="0">
                <a:ln>
                  <a:noFill/>
                </a:ln>
                <a:solidFill>
                  <a:prstClr val="black"/>
                </a:solidFill>
                <a:effectLst/>
                <a:uLnTx/>
                <a:uFillTx/>
                <a:latin typeface="Univers LT"/>
                <a:ea typeface="+mn-ea"/>
                <a:cs typeface="+mn-cs"/>
              </a:rPr>
              <a:t> (Hosted in </a:t>
            </a:r>
            <a:r>
              <a:rPr kumimoji="0" lang="en-US" sz="1800" b="1" i="0" u="none" strike="noStrike" kern="1200" cap="none" spc="0" normalizeH="0" baseline="0" noProof="0">
                <a:ln>
                  <a:noFill/>
                </a:ln>
                <a:solidFill>
                  <a:prstClr val="black"/>
                </a:solidFill>
                <a:effectLst/>
                <a:uLnTx/>
                <a:uFillTx/>
                <a:latin typeface="Univers LT"/>
                <a:ea typeface="+mn-ea"/>
                <a:cs typeface="+mn-cs"/>
              </a:rPr>
              <a:t>Taran</a:t>
            </a:r>
            <a:r>
              <a:rPr kumimoji="0" lang="en-US" sz="1800" b="0" i="0" u="none" strike="noStrike" kern="1200" cap="none" spc="0" normalizeH="0" baseline="0" noProof="0">
                <a:ln>
                  <a:noFill/>
                </a:ln>
                <a:solidFill>
                  <a:prstClr val="black"/>
                </a:solidFill>
                <a:effectLst/>
                <a:uLnTx/>
                <a:uFillTx/>
                <a:latin typeface="Univers LT"/>
                <a:ea typeface="+mn-ea"/>
                <a:cs typeface="+mn-cs"/>
              </a:rPr>
              <a:t>)</a:t>
            </a:r>
          </a:p>
        </p:txBody>
      </p:sp>
      <p:grpSp>
        <p:nvGrpSpPr>
          <p:cNvPr id="19" name="Group 18">
            <a:extLst>
              <a:ext uri="{FF2B5EF4-FFF2-40B4-BE49-F238E27FC236}">
                <a16:creationId xmlns:a16="http://schemas.microsoft.com/office/drawing/2014/main" id="{1F81A355-EAB1-43C8-F604-188E6C822AEE}"/>
              </a:ext>
            </a:extLst>
          </p:cNvPr>
          <p:cNvGrpSpPr/>
          <p:nvPr/>
        </p:nvGrpSpPr>
        <p:grpSpPr>
          <a:xfrm>
            <a:off x="3005553" y="1247525"/>
            <a:ext cx="2520080" cy="814657"/>
            <a:chOff x="1011500" y="4383162"/>
            <a:chExt cx="2050693" cy="1181644"/>
          </a:xfrm>
        </p:grpSpPr>
        <p:sp>
          <p:nvSpPr>
            <p:cNvPr id="20" name="Rounded Rectangle 19">
              <a:extLst>
                <a:ext uri="{FF2B5EF4-FFF2-40B4-BE49-F238E27FC236}">
                  <a16:creationId xmlns:a16="http://schemas.microsoft.com/office/drawing/2014/main" id="{91308DA2-A2DA-8EDF-DF7F-91DCC877E810}"/>
                </a:ext>
              </a:extLst>
            </p:cNvPr>
            <p:cNvSpPr/>
            <p:nvPr/>
          </p:nvSpPr>
          <p:spPr>
            <a:xfrm>
              <a:off x="1161753" y="4452943"/>
              <a:ext cx="1750185" cy="4161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Gamma Demo Score</a:t>
              </a:r>
            </a:p>
          </p:txBody>
        </p:sp>
        <p:sp>
          <p:nvSpPr>
            <p:cNvPr id="23" name="Rounded Rectangle 22">
              <a:extLst>
                <a:ext uri="{FF2B5EF4-FFF2-40B4-BE49-F238E27FC236}">
                  <a16:creationId xmlns:a16="http://schemas.microsoft.com/office/drawing/2014/main" id="{D495DCA8-06AA-A2BE-4451-CF3CFA8A3656}"/>
                </a:ext>
              </a:extLst>
            </p:cNvPr>
            <p:cNvSpPr/>
            <p:nvPr/>
          </p:nvSpPr>
          <p:spPr>
            <a:xfrm>
              <a:off x="1136647" y="5008512"/>
              <a:ext cx="1750183" cy="4161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Apps Score</a:t>
              </a:r>
            </a:p>
          </p:txBody>
        </p:sp>
        <p:sp>
          <p:nvSpPr>
            <p:cNvPr id="24" name="Rounded Rectangle 23">
              <a:extLst>
                <a:ext uri="{FF2B5EF4-FFF2-40B4-BE49-F238E27FC236}">
                  <a16:creationId xmlns:a16="http://schemas.microsoft.com/office/drawing/2014/main" id="{D86A6AA4-23FF-1757-B0E2-C4F7CF3B11E2}"/>
                </a:ext>
              </a:extLst>
            </p:cNvPr>
            <p:cNvSpPr/>
            <p:nvPr/>
          </p:nvSpPr>
          <p:spPr>
            <a:xfrm>
              <a:off x="1011500" y="4383162"/>
              <a:ext cx="2050693" cy="11816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grpSp>
      <p:grpSp>
        <p:nvGrpSpPr>
          <p:cNvPr id="37" name="Group 36">
            <a:extLst>
              <a:ext uri="{FF2B5EF4-FFF2-40B4-BE49-F238E27FC236}">
                <a16:creationId xmlns:a16="http://schemas.microsoft.com/office/drawing/2014/main" id="{F4BE9A4D-6F9F-40F3-A5CD-56DB9BE6C869}"/>
              </a:ext>
            </a:extLst>
          </p:cNvPr>
          <p:cNvGrpSpPr/>
          <p:nvPr/>
        </p:nvGrpSpPr>
        <p:grpSpPr>
          <a:xfrm>
            <a:off x="2987273" y="2997467"/>
            <a:ext cx="2505742" cy="1095579"/>
            <a:chOff x="867921" y="3274904"/>
            <a:chExt cx="2505742" cy="1614087"/>
          </a:xfrm>
        </p:grpSpPr>
        <p:grpSp>
          <p:nvGrpSpPr>
            <p:cNvPr id="26" name="Group 25">
              <a:extLst>
                <a:ext uri="{FF2B5EF4-FFF2-40B4-BE49-F238E27FC236}">
                  <a16:creationId xmlns:a16="http://schemas.microsoft.com/office/drawing/2014/main" id="{7281F097-6050-EBDF-10E5-D5669400CBCE}"/>
                </a:ext>
              </a:extLst>
            </p:cNvPr>
            <p:cNvGrpSpPr/>
            <p:nvPr/>
          </p:nvGrpSpPr>
          <p:grpSpPr>
            <a:xfrm>
              <a:off x="867921" y="3274904"/>
              <a:ext cx="2505742" cy="1614087"/>
              <a:chOff x="1011500" y="4383161"/>
              <a:chExt cx="2050693" cy="1614087"/>
            </a:xfrm>
          </p:grpSpPr>
          <p:sp>
            <p:nvSpPr>
              <p:cNvPr id="27" name="Rounded Rectangle 26">
                <a:extLst>
                  <a:ext uri="{FF2B5EF4-FFF2-40B4-BE49-F238E27FC236}">
                    <a16:creationId xmlns:a16="http://schemas.microsoft.com/office/drawing/2014/main" id="{B0A4429B-9BB4-8F0A-3ECA-9055567DEA88}"/>
                  </a:ext>
                </a:extLst>
              </p:cNvPr>
              <p:cNvSpPr/>
              <p:nvPr/>
            </p:nvSpPr>
            <p:spPr>
              <a:xfrm>
                <a:off x="1161753" y="4452943"/>
                <a:ext cx="1750185"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Gamma Demo Score</a:t>
                </a:r>
              </a:p>
            </p:txBody>
          </p:sp>
          <p:sp>
            <p:nvSpPr>
              <p:cNvPr id="29" name="Rounded Rectangle 28">
                <a:extLst>
                  <a:ext uri="{FF2B5EF4-FFF2-40B4-BE49-F238E27FC236}">
                    <a16:creationId xmlns:a16="http://schemas.microsoft.com/office/drawing/2014/main" id="{FBE1BD19-CD35-1175-11A0-412B8C79C782}"/>
                  </a:ext>
                </a:extLst>
              </p:cNvPr>
              <p:cNvSpPr/>
              <p:nvPr/>
            </p:nvSpPr>
            <p:spPr>
              <a:xfrm>
                <a:off x="1136587" y="4982118"/>
                <a:ext cx="1750183"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Apps Score</a:t>
                </a:r>
              </a:p>
            </p:txBody>
          </p:sp>
          <p:sp>
            <p:nvSpPr>
              <p:cNvPr id="31" name="Rounded Rectangle 30">
                <a:extLst>
                  <a:ext uri="{FF2B5EF4-FFF2-40B4-BE49-F238E27FC236}">
                    <a16:creationId xmlns:a16="http://schemas.microsoft.com/office/drawing/2014/main" id="{EAEA2C02-16AD-CD12-E54A-35AD80C1A3C9}"/>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grpSp>
        <p:sp>
          <p:nvSpPr>
            <p:cNvPr id="32" name="Rounded Rectangle 31">
              <a:extLst>
                <a:ext uri="{FF2B5EF4-FFF2-40B4-BE49-F238E27FC236}">
                  <a16:creationId xmlns:a16="http://schemas.microsoft.com/office/drawing/2014/main" id="{2B3CBEC9-1D77-A6E3-5C3D-F33A94D4F6F7}"/>
                </a:ext>
              </a:extLst>
            </p:cNvPr>
            <p:cNvSpPr/>
            <p:nvPr/>
          </p:nvSpPr>
          <p:spPr>
            <a:xfrm>
              <a:off x="1045398" y="4398443"/>
              <a:ext cx="2138549" cy="41617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Transaction Score</a:t>
              </a:r>
            </a:p>
          </p:txBody>
        </p:sp>
      </p:grpSp>
      <p:grpSp>
        <p:nvGrpSpPr>
          <p:cNvPr id="38" name="Group 37">
            <a:extLst>
              <a:ext uri="{FF2B5EF4-FFF2-40B4-BE49-F238E27FC236}">
                <a16:creationId xmlns:a16="http://schemas.microsoft.com/office/drawing/2014/main" id="{0E1A89CE-CA3E-C189-E914-1780DFCCE24A}"/>
              </a:ext>
            </a:extLst>
          </p:cNvPr>
          <p:cNvGrpSpPr/>
          <p:nvPr/>
        </p:nvGrpSpPr>
        <p:grpSpPr>
          <a:xfrm>
            <a:off x="2986459" y="5105182"/>
            <a:ext cx="2505742" cy="894204"/>
            <a:chOff x="867921" y="3274904"/>
            <a:chExt cx="2505742" cy="1614087"/>
          </a:xfrm>
        </p:grpSpPr>
        <p:grpSp>
          <p:nvGrpSpPr>
            <p:cNvPr id="39" name="Group 38">
              <a:extLst>
                <a:ext uri="{FF2B5EF4-FFF2-40B4-BE49-F238E27FC236}">
                  <a16:creationId xmlns:a16="http://schemas.microsoft.com/office/drawing/2014/main" id="{FA765EAA-FA79-46B9-5981-5CE4A2681597}"/>
                </a:ext>
              </a:extLst>
            </p:cNvPr>
            <p:cNvGrpSpPr/>
            <p:nvPr/>
          </p:nvGrpSpPr>
          <p:grpSpPr>
            <a:xfrm>
              <a:off x="867921" y="3274904"/>
              <a:ext cx="2505742" cy="1614087"/>
              <a:chOff x="1011500" y="4383161"/>
              <a:chExt cx="2050693" cy="1614087"/>
            </a:xfrm>
          </p:grpSpPr>
          <p:sp>
            <p:nvSpPr>
              <p:cNvPr id="41" name="Rounded Rectangle 40">
                <a:extLst>
                  <a:ext uri="{FF2B5EF4-FFF2-40B4-BE49-F238E27FC236}">
                    <a16:creationId xmlns:a16="http://schemas.microsoft.com/office/drawing/2014/main" id="{F98D2E7D-C1ED-8DE9-6390-8E512BE7F737}"/>
                  </a:ext>
                </a:extLst>
              </p:cNvPr>
              <p:cNvSpPr/>
              <p:nvPr/>
            </p:nvSpPr>
            <p:spPr>
              <a:xfrm>
                <a:off x="1161753" y="4452943"/>
                <a:ext cx="1750185" cy="41617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Gamma Demo Score</a:t>
                </a:r>
              </a:p>
            </p:txBody>
          </p:sp>
          <p:sp>
            <p:nvSpPr>
              <p:cNvPr id="42" name="Rounded Rectangle 41">
                <a:extLst>
                  <a:ext uri="{FF2B5EF4-FFF2-40B4-BE49-F238E27FC236}">
                    <a16:creationId xmlns:a16="http://schemas.microsoft.com/office/drawing/2014/main" id="{C063AA3B-C221-E6AF-7FB0-8636662177F2}"/>
                  </a:ext>
                </a:extLst>
              </p:cNvPr>
              <p:cNvSpPr/>
              <p:nvPr/>
            </p:nvSpPr>
            <p:spPr>
              <a:xfrm>
                <a:off x="1172225" y="4982118"/>
                <a:ext cx="1750183" cy="4161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Apps Score</a:t>
                </a:r>
              </a:p>
            </p:txBody>
          </p:sp>
          <p:sp>
            <p:nvSpPr>
              <p:cNvPr id="43" name="Rounded Rectangle 42">
                <a:extLst>
                  <a:ext uri="{FF2B5EF4-FFF2-40B4-BE49-F238E27FC236}">
                    <a16:creationId xmlns:a16="http://schemas.microsoft.com/office/drawing/2014/main" id="{0F186FDD-86E3-B786-C772-8735FD5C0AB7}"/>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grpSp>
        <p:sp>
          <p:nvSpPr>
            <p:cNvPr id="40" name="Rounded Rectangle 39">
              <a:extLst>
                <a:ext uri="{FF2B5EF4-FFF2-40B4-BE49-F238E27FC236}">
                  <a16:creationId xmlns:a16="http://schemas.microsoft.com/office/drawing/2014/main" id="{87160726-182E-9F42-EDA7-0FCC63DAC5D4}"/>
                </a:ext>
              </a:extLst>
            </p:cNvPr>
            <p:cNvSpPr/>
            <p:nvPr/>
          </p:nvSpPr>
          <p:spPr>
            <a:xfrm>
              <a:off x="1064310" y="4403036"/>
              <a:ext cx="2138549" cy="4161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Enhanced Transaction Score</a:t>
              </a:r>
            </a:p>
          </p:txBody>
        </p:sp>
      </p:grpSp>
      <p:sp>
        <p:nvSpPr>
          <p:cNvPr id="45" name="TextBox 44">
            <a:extLst>
              <a:ext uri="{FF2B5EF4-FFF2-40B4-BE49-F238E27FC236}">
                <a16:creationId xmlns:a16="http://schemas.microsoft.com/office/drawing/2014/main" id="{C05569A2-C720-4E18-B0E4-FA338BC61AAF}"/>
              </a:ext>
            </a:extLst>
          </p:cNvPr>
          <p:cNvSpPr txBox="1"/>
          <p:nvPr/>
        </p:nvSpPr>
        <p:spPr>
          <a:xfrm>
            <a:off x="93880" y="911841"/>
            <a:ext cx="217013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Univers LT"/>
                <a:ea typeface="+mn-ea"/>
                <a:cs typeface="+mn-cs"/>
              </a:rPr>
              <a:t>Trench 1</a:t>
            </a:r>
            <a:r>
              <a:rPr kumimoji="0" lang="en-US" sz="1400" b="0" i="0" u="none" strike="noStrike" kern="1200" cap="none" spc="0" normalizeH="0" baseline="0" noProof="0">
                <a:ln>
                  <a:noFill/>
                </a:ln>
                <a:solidFill>
                  <a:prstClr val="black"/>
                </a:solidFill>
                <a:effectLst/>
                <a:uLnTx/>
                <a:uFillTx/>
                <a:latin typeface="Univers LT"/>
                <a:ea typeface="+mn-ea"/>
                <a:cs typeface="+mn-cs"/>
              </a:rPr>
              <a:t>:</a:t>
            </a:r>
            <a:br>
              <a:rPr kumimoji="0" lang="en-US" sz="1400" b="0" i="0" u="none" strike="noStrike" kern="1200" cap="none" spc="0" normalizeH="0" baseline="0" noProof="0">
                <a:ln>
                  <a:noFill/>
                </a:ln>
                <a:solidFill>
                  <a:prstClr val="black"/>
                </a:solidFill>
                <a:effectLst/>
                <a:uLnTx/>
                <a:uFillTx/>
                <a:latin typeface="Univers LT"/>
                <a:ea typeface="+mn-ea"/>
                <a:cs typeface="+mn-cs"/>
              </a:rPr>
            </a:br>
            <a:r>
              <a:rPr kumimoji="0" lang="en-US" sz="1400" b="0" i="0" u="none" strike="noStrike" kern="1200" cap="none" spc="0" normalizeH="0" baseline="0" noProof="0">
                <a:ln>
                  <a:noFill/>
                </a:ln>
                <a:solidFill>
                  <a:srgbClr val="FF0000"/>
                </a:solidFill>
                <a:effectLst/>
                <a:uLnTx/>
                <a:uFillTx/>
                <a:latin typeface="Univers LT"/>
                <a:ea typeface="+mn-ea"/>
                <a:cs typeface="+mn-cs"/>
              </a:rPr>
              <a:t>New Users - within 30 days from TSA Onboarding</a:t>
            </a:r>
          </a:p>
        </p:txBody>
      </p:sp>
      <p:sp>
        <p:nvSpPr>
          <p:cNvPr id="46" name="TextBox 45">
            <a:extLst>
              <a:ext uri="{FF2B5EF4-FFF2-40B4-BE49-F238E27FC236}">
                <a16:creationId xmlns:a16="http://schemas.microsoft.com/office/drawing/2014/main" id="{D4F334BB-F1B2-5B3B-BBDC-3A6AFAFCD989}"/>
              </a:ext>
            </a:extLst>
          </p:cNvPr>
          <p:cNvSpPr txBox="1"/>
          <p:nvPr/>
        </p:nvSpPr>
        <p:spPr>
          <a:xfrm>
            <a:off x="30400" y="3319358"/>
            <a:ext cx="2277492"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Univers LT"/>
                <a:ea typeface="+mn-ea"/>
                <a:cs typeface="+mn-cs"/>
              </a:rPr>
              <a:t>Trench 2</a:t>
            </a:r>
            <a:r>
              <a:rPr kumimoji="0" lang="en-US" sz="1400" b="0" i="0" u="none" strike="noStrike" kern="1200" cap="none" spc="0" normalizeH="0" baseline="0" noProof="0">
                <a:ln>
                  <a:noFill/>
                </a:ln>
                <a:solidFill>
                  <a:prstClr val="black"/>
                </a:solidFill>
                <a:effectLst/>
                <a:uLnTx/>
                <a:uFillTx/>
                <a:latin typeface="Univers LT"/>
                <a:ea typeface="+mn-ea"/>
                <a:cs typeface="+mn-cs"/>
              </a:rPr>
              <a:t>:</a:t>
            </a:r>
            <a:br>
              <a:rPr kumimoji="0" lang="en-US" sz="1400" b="0" i="0" u="none" strike="noStrike" kern="1200" cap="none" spc="0" normalizeH="0" baseline="0" noProof="0">
                <a:ln>
                  <a:noFill/>
                </a:ln>
                <a:solidFill>
                  <a:prstClr val="black"/>
                </a:solidFill>
                <a:effectLst/>
                <a:uLnTx/>
                <a:uFillTx/>
                <a:latin typeface="Univers LT"/>
                <a:ea typeface="+mn-ea"/>
                <a:cs typeface="+mn-cs"/>
              </a:rPr>
            </a:br>
            <a:r>
              <a:rPr kumimoji="0" lang="en-US" sz="1400" b="0" i="0" u="none" strike="noStrike" kern="1200" cap="none" spc="0" normalizeH="0" baseline="0" noProof="0">
                <a:ln>
                  <a:noFill/>
                </a:ln>
                <a:solidFill>
                  <a:srgbClr val="FF0000"/>
                </a:solidFill>
                <a:effectLst/>
                <a:uLnTx/>
                <a:uFillTx/>
                <a:latin typeface="Univers LT"/>
                <a:ea typeface="+mn-ea"/>
                <a:cs typeface="+mn-cs"/>
              </a:rPr>
              <a:t>Existing Users - After 30 days from TSA Onboarding AND Never Disbursed Loan</a:t>
            </a:r>
          </a:p>
        </p:txBody>
      </p:sp>
      <p:sp>
        <p:nvSpPr>
          <p:cNvPr id="47" name="TextBox 46">
            <a:extLst>
              <a:ext uri="{FF2B5EF4-FFF2-40B4-BE49-F238E27FC236}">
                <a16:creationId xmlns:a16="http://schemas.microsoft.com/office/drawing/2014/main" id="{B93928C9-1613-4F7C-FB90-F817FCCB24C9}"/>
              </a:ext>
            </a:extLst>
          </p:cNvPr>
          <p:cNvSpPr txBox="1"/>
          <p:nvPr/>
        </p:nvSpPr>
        <p:spPr>
          <a:xfrm>
            <a:off x="47192" y="4963790"/>
            <a:ext cx="2277492"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Univers LT"/>
                <a:ea typeface="+mn-ea"/>
                <a:cs typeface="+mn-cs"/>
              </a:rPr>
              <a:t>Trench 3</a:t>
            </a:r>
            <a:r>
              <a:rPr kumimoji="0" lang="en-US" sz="1400" b="0" i="0" u="none" strike="noStrike" kern="1200" cap="none" spc="0" normalizeH="0" baseline="0" noProof="0">
                <a:ln>
                  <a:noFill/>
                </a:ln>
                <a:solidFill>
                  <a:prstClr val="black"/>
                </a:solidFill>
                <a:effectLst/>
                <a:uLnTx/>
                <a:uFillTx/>
                <a:latin typeface="Univers LT"/>
                <a:ea typeface="+mn-ea"/>
                <a:cs typeface="+mn-cs"/>
              </a:rPr>
              <a:t>:</a:t>
            </a:r>
            <a:br>
              <a:rPr kumimoji="0" lang="en-US" sz="1400" b="0" i="0" u="none" strike="noStrike" kern="1200" cap="none" spc="0" normalizeH="0" baseline="0" noProof="0">
                <a:ln>
                  <a:noFill/>
                </a:ln>
                <a:solidFill>
                  <a:prstClr val="black"/>
                </a:solidFill>
                <a:effectLst/>
                <a:uLnTx/>
                <a:uFillTx/>
                <a:latin typeface="Univers LT"/>
                <a:ea typeface="+mn-ea"/>
                <a:cs typeface="+mn-cs"/>
              </a:rPr>
            </a:br>
            <a:r>
              <a:rPr kumimoji="0" lang="en-US" sz="1400" b="0" i="0" u="none" strike="noStrike" kern="1200" cap="none" spc="0" normalizeH="0" baseline="0" noProof="0">
                <a:ln>
                  <a:noFill/>
                </a:ln>
                <a:solidFill>
                  <a:srgbClr val="FF0000"/>
                </a:solidFill>
                <a:effectLst/>
                <a:uLnTx/>
                <a:uFillTx/>
                <a:latin typeface="Univers LT"/>
                <a:ea typeface="+mn-ea"/>
                <a:cs typeface="+mn-cs"/>
              </a:rPr>
              <a:t>Existing Users - After 30 days from 1</a:t>
            </a:r>
            <a:r>
              <a:rPr kumimoji="0" lang="en-US" sz="1400" b="0" i="0" u="none" strike="noStrike" kern="1200" cap="none" spc="0" normalizeH="0" baseline="30000" noProof="0">
                <a:ln>
                  <a:noFill/>
                </a:ln>
                <a:solidFill>
                  <a:srgbClr val="FF0000"/>
                </a:solidFill>
                <a:effectLst/>
                <a:uLnTx/>
                <a:uFillTx/>
                <a:latin typeface="Univers LT"/>
                <a:ea typeface="+mn-ea"/>
                <a:cs typeface="+mn-cs"/>
              </a:rPr>
              <a:t>st</a:t>
            </a:r>
            <a:r>
              <a:rPr kumimoji="0" lang="en-US" sz="1400" b="0" i="0" u="none" strike="noStrike" kern="1200" cap="none" spc="0" normalizeH="0" baseline="0" noProof="0">
                <a:ln>
                  <a:noFill/>
                </a:ln>
                <a:solidFill>
                  <a:srgbClr val="FF0000"/>
                </a:solidFill>
                <a:effectLst/>
                <a:uLnTx/>
                <a:uFillTx/>
                <a:latin typeface="Univers LT"/>
                <a:ea typeface="+mn-ea"/>
                <a:cs typeface="+mn-cs"/>
              </a:rPr>
              <a:t> Disbursed Loan AND current DPD &lt;= 10</a:t>
            </a:r>
          </a:p>
        </p:txBody>
      </p:sp>
      <p:grpSp>
        <p:nvGrpSpPr>
          <p:cNvPr id="48" name="Group 47">
            <a:extLst>
              <a:ext uri="{FF2B5EF4-FFF2-40B4-BE49-F238E27FC236}">
                <a16:creationId xmlns:a16="http://schemas.microsoft.com/office/drawing/2014/main" id="{A6527655-E8EE-5514-BACC-F931EF736D5F}"/>
              </a:ext>
            </a:extLst>
          </p:cNvPr>
          <p:cNvGrpSpPr/>
          <p:nvPr/>
        </p:nvGrpSpPr>
        <p:grpSpPr>
          <a:xfrm>
            <a:off x="6027307" y="1036327"/>
            <a:ext cx="2655965" cy="1143688"/>
            <a:chOff x="867921" y="3274904"/>
            <a:chExt cx="2505742" cy="1614087"/>
          </a:xfrm>
        </p:grpSpPr>
        <p:grpSp>
          <p:nvGrpSpPr>
            <p:cNvPr id="49" name="Group 48">
              <a:extLst>
                <a:ext uri="{FF2B5EF4-FFF2-40B4-BE49-F238E27FC236}">
                  <a16:creationId xmlns:a16="http://schemas.microsoft.com/office/drawing/2014/main" id="{CC304A58-92AD-A959-4D01-E6EC58C26703}"/>
                </a:ext>
              </a:extLst>
            </p:cNvPr>
            <p:cNvGrpSpPr/>
            <p:nvPr/>
          </p:nvGrpSpPr>
          <p:grpSpPr>
            <a:xfrm>
              <a:off x="867921" y="3274904"/>
              <a:ext cx="2505742" cy="1614087"/>
              <a:chOff x="1011500" y="4383161"/>
              <a:chExt cx="2050693" cy="1614087"/>
            </a:xfrm>
          </p:grpSpPr>
          <p:sp>
            <p:nvSpPr>
              <p:cNvPr id="52" name="Rounded Rectangle 51">
                <a:extLst>
                  <a:ext uri="{FF2B5EF4-FFF2-40B4-BE49-F238E27FC236}">
                    <a16:creationId xmlns:a16="http://schemas.microsoft.com/office/drawing/2014/main" id="{15E0BD23-380C-AC5A-AE8F-E2A84FDB26E9}"/>
                  </a:ext>
                </a:extLst>
              </p:cNvPr>
              <p:cNvSpPr/>
              <p:nvPr/>
            </p:nvSpPr>
            <p:spPr>
              <a:xfrm>
                <a:off x="1161753" y="4452943"/>
                <a:ext cx="1750185"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Beta Demo Score</a:t>
                </a:r>
              </a:p>
            </p:txBody>
          </p:sp>
          <p:sp>
            <p:nvSpPr>
              <p:cNvPr id="53" name="Rounded Rectangle 52">
                <a:extLst>
                  <a:ext uri="{FF2B5EF4-FFF2-40B4-BE49-F238E27FC236}">
                    <a16:creationId xmlns:a16="http://schemas.microsoft.com/office/drawing/2014/main" id="{7EABF01E-7175-6F6C-1056-E18DFB752349}"/>
                  </a:ext>
                </a:extLst>
              </p:cNvPr>
              <p:cNvSpPr/>
              <p:nvPr/>
            </p:nvSpPr>
            <p:spPr>
              <a:xfrm>
                <a:off x="1136587" y="4982118"/>
                <a:ext cx="1750183"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Apps Score</a:t>
                </a:r>
              </a:p>
            </p:txBody>
          </p:sp>
          <p:sp>
            <p:nvSpPr>
              <p:cNvPr id="54" name="Rounded Rectangle 53">
                <a:extLst>
                  <a:ext uri="{FF2B5EF4-FFF2-40B4-BE49-F238E27FC236}">
                    <a16:creationId xmlns:a16="http://schemas.microsoft.com/office/drawing/2014/main" id="{15E84860-E5FF-BCF5-6BC0-D7A292CAE98F}"/>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grpSp>
        <p:sp>
          <p:nvSpPr>
            <p:cNvPr id="50" name="Rounded Rectangle 49">
              <a:extLst>
                <a:ext uri="{FF2B5EF4-FFF2-40B4-BE49-F238E27FC236}">
                  <a16:creationId xmlns:a16="http://schemas.microsoft.com/office/drawing/2014/main" id="{94C6EBA7-03F5-0D98-6F43-9F5B65391E5F}"/>
                </a:ext>
              </a:extLst>
            </p:cNvPr>
            <p:cNvSpPr/>
            <p:nvPr/>
          </p:nvSpPr>
          <p:spPr>
            <a:xfrm>
              <a:off x="1045398" y="4398443"/>
              <a:ext cx="2138549"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Credo Score</a:t>
              </a:r>
            </a:p>
          </p:txBody>
        </p:sp>
      </p:grpSp>
      <p:grpSp>
        <p:nvGrpSpPr>
          <p:cNvPr id="67" name="Group 66">
            <a:extLst>
              <a:ext uri="{FF2B5EF4-FFF2-40B4-BE49-F238E27FC236}">
                <a16:creationId xmlns:a16="http://schemas.microsoft.com/office/drawing/2014/main" id="{0F800CB0-C74F-FA0E-6DA3-E10AACB6E208}"/>
              </a:ext>
            </a:extLst>
          </p:cNvPr>
          <p:cNvGrpSpPr/>
          <p:nvPr/>
        </p:nvGrpSpPr>
        <p:grpSpPr>
          <a:xfrm>
            <a:off x="9528053" y="1051411"/>
            <a:ext cx="2505742" cy="1151931"/>
            <a:chOff x="9223248" y="1112907"/>
            <a:chExt cx="2505742" cy="1614087"/>
          </a:xfrm>
        </p:grpSpPr>
        <p:grpSp>
          <p:nvGrpSpPr>
            <p:cNvPr id="61" name="Group 60">
              <a:extLst>
                <a:ext uri="{FF2B5EF4-FFF2-40B4-BE49-F238E27FC236}">
                  <a16:creationId xmlns:a16="http://schemas.microsoft.com/office/drawing/2014/main" id="{4331FA2F-C51F-8029-9470-2C0AF078F56B}"/>
                </a:ext>
              </a:extLst>
            </p:cNvPr>
            <p:cNvGrpSpPr/>
            <p:nvPr/>
          </p:nvGrpSpPr>
          <p:grpSpPr>
            <a:xfrm>
              <a:off x="9223248" y="1112907"/>
              <a:ext cx="2505742" cy="1614087"/>
              <a:chOff x="1011500" y="4383161"/>
              <a:chExt cx="2050693" cy="1614087"/>
            </a:xfrm>
          </p:grpSpPr>
          <p:sp>
            <p:nvSpPr>
              <p:cNvPr id="63" name="Rounded Rectangle 62">
                <a:extLst>
                  <a:ext uri="{FF2B5EF4-FFF2-40B4-BE49-F238E27FC236}">
                    <a16:creationId xmlns:a16="http://schemas.microsoft.com/office/drawing/2014/main" id="{A7481134-2F6E-3F63-2134-E7F55C1573F1}"/>
                  </a:ext>
                </a:extLst>
              </p:cNvPr>
              <p:cNvSpPr/>
              <p:nvPr/>
            </p:nvSpPr>
            <p:spPr>
              <a:xfrm>
                <a:off x="1161753" y="4452944"/>
                <a:ext cx="1750185" cy="30329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Beta Demo Score</a:t>
                </a:r>
              </a:p>
            </p:txBody>
          </p:sp>
          <p:sp>
            <p:nvSpPr>
              <p:cNvPr id="64" name="Rounded Rectangle 63">
                <a:extLst>
                  <a:ext uri="{FF2B5EF4-FFF2-40B4-BE49-F238E27FC236}">
                    <a16:creationId xmlns:a16="http://schemas.microsoft.com/office/drawing/2014/main" id="{1AA7A67C-A5B2-0D51-44B0-B809AC1FD05C}"/>
                  </a:ext>
                </a:extLst>
              </p:cNvPr>
              <p:cNvSpPr/>
              <p:nvPr/>
            </p:nvSpPr>
            <p:spPr>
              <a:xfrm>
                <a:off x="1156746" y="4844426"/>
                <a:ext cx="1750183" cy="2867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Apps Score</a:t>
                </a:r>
              </a:p>
            </p:txBody>
          </p:sp>
          <p:sp>
            <p:nvSpPr>
              <p:cNvPr id="65" name="Rounded Rectangle 64">
                <a:extLst>
                  <a:ext uri="{FF2B5EF4-FFF2-40B4-BE49-F238E27FC236}">
                    <a16:creationId xmlns:a16="http://schemas.microsoft.com/office/drawing/2014/main" id="{91A5B701-CC7E-8BB3-D06C-CC4DF685F919}"/>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grpSp>
        <p:sp>
          <p:nvSpPr>
            <p:cNvPr id="62" name="Rounded Rectangle 61">
              <a:extLst>
                <a:ext uri="{FF2B5EF4-FFF2-40B4-BE49-F238E27FC236}">
                  <a16:creationId xmlns:a16="http://schemas.microsoft.com/office/drawing/2014/main" id="{F58A2218-A6DA-0589-141B-2DF7A87490FA}"/>
                </a:ext>
              </a:extLst>
            </p:cNvPr>
            <p:cNvSpPr/>
            <p:nvPr/>
          </p:nvSpPr>
          <p:spPr>
            <a:xfrm>
              <a:off x="9400724" y="1944016"/>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Credo Score</a:t>
              </a:r>
            </a:p>
          </p:txBody>
        </p:sp>
        <p:sp>
          <p:nvSpPr>
            <p:cNvPr id="66" name="Rounded Rectangle 65">
              <a:extLst>
                <a:ext uri="{FF2B5EF4-FFF2-40B4-BE49-F238E27FC236}">
                  <a16:creationId xmlns:a16="http://schemas.microsoft.com/office/drawing/2014/main" id="{D9047A66-6D7F-CB34-337E-B6C0796342A8}"/>
                </a:ext>
              </a:extLst>
            </p:cNvPr>
            <p:cNvSpPr/>
            <p:nvPr/>
          </p:nvSpPr>
          <p:spPr>
            <a:xfrm>
              <a:off x="9400723" y="2318923"/>
              <a:ext cx="2138549" cy="293791"/>
            </a:xfrm>
            <a:prstGeom prst="round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Univers LT"/>
                  <a:ea typeface="+mn-ea"/>
                  <a:cs typeface="+mn-cs"/>
                </a:rPr>
                <a:t>CIC Score</a:t>
              </a:r>
            </a:p>
          </p:txBody>
        </p:sp>
      </p:grpSp>
      <p:grpSp>
        <p:nvGrpSpPr>
          <p:cNvPr id="68" name="Group 67">
            <a:extLst>
              <a:ext uri="{FF2B5EF4-FFF2-40B4-BE49-F238E27FC236}">
                <a16:creationId xmlns:a16="http://schemas.microsoft.com/office/drawing/2014/main" id="{ADC0530A-3B03-BE92-767E-8D05BA0C955D}"/>
              </a:ext>
            </a:extLst>
          </p:cNvPr>
          <p:cNvGrpSpPr/>
          <p:nvPr/>
        </p:nvGrpSpPr>
        <p:grpSpPr>
          <a:xfrm>
            <a:off x="6027307" y="3003390"/>
            <a:ext cx="2662087" cy="1078436"/>
            <a:chOff x="867921" y="3274904"/>
            <a:chExt cx="2505742" cy="1614087"/>
          </a:xfrm>
        </p:grpSpPr>
        <p:grpSp>
          <p:nvGrpSpPr>
            <p:cNvPr id="69" name="Group 68">
              <a:extLst>
                <a:ext uri="{FF2B5EF4-FFF2-40B4-BE49-F238E27FC236}">
                  <a16:creationId xmlns:a16="http://schemas.microsoft.com/office/drawing/2014/main" id="{542B2822-17E4-08A3-6F8B-A1A874E4E5BB}"/>
                </a:ext>
              </a:extLst>
            </p:cNvPr>
            <p:cNvGrpSpPr/>
            <p:nvPr/>
          </p:nvGrpSpPr>
          <p:grpSpPr>
            <a:xfrm>
              <a:off x="867921" y="3274904"/>
              <a:ext cx="2505742" cy="1614087"/>
              <a:chOff x="1011500" y="4383161"/>
              <a:chExt cx="2050693" cy="1614087"/>
            </a:xfrm>
          </p:grpSpPr>
          <p:sp>
            <p:nvSpPr>
              <p:cNvPr id="71" name="Rounded Rectangle 70">
                <a:extLst>
                  <a:ext uri="{FF2B5EF4-FFF2-40B4-BE49-F238E27FC236}">
                    <a16:creationId xmlns:a16="http://schemas.microsoft.com/office/drawing/2014/main" id="{897F5B9C-621E-36E6-6431-78AF03283BE8}"/>
                  </a:ext>
                </a:extLst>
              </p:cNvPr>
              <p:cNvSpPr/>
              <p:nvPr/>
            </p:nvSpPr>
            <p:spPr>
              <a:xfrm>
                <a:off x="1161753" y="4452943"/>
                <a:ext cx="1750185"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Beta Demo Score</a:t>
                </a:r>
              </a:p>
            </p:txBody>
          </p:sp>
          <p:sp>
            <p:nvSpPr>
              <p:cNvPr id="72" name="Rounded Rectangle 71">
                <a:extLst>
                  <a:ext uri="{FF2B5EF4-FFF2-40B4-BE49-F238E27FC236}">
                    <a16:creationId xmlns:a16="http://schemas.microsoft.com/office/drawing/2014/main" id="{7875C110-B1BA-673A-86C2-DC8C907DEC48}"/>
                  </a:ext>
                </a:extLst>
              </p:cNvPr>
              <p:cNvSpPr/>
              <p:nvPr/>
            </p:nvSpPr>
            <p:spPr>
              <a:xfrm>
                <a:off x="1136587" y="4982118"/>
                <a:ext cx="1750183"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Apps Score</a:t>
                </a:r>
              </a:p>
            </p:txBody>
          </p:sp>
          <p:sp>
            <p:nvSpPr>
              <p:cNvPr id="73" name="Rounded Rectangle 72">
                <a:extLst>
                  <a:ext uri="{FF2B5EF4-FFF2-40B4-BE49-F238E27FC236}">
                    <a16:creationId xmlns:a16="http://schemas.microsoft.com/office/drawing/2014/main" id="{C6206867-EE36-8651-3931-70EEFD9DC649}"/>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grpSp>
        <p:sp>
          <p:nvSpPr>
            <p:cNvPr id="70" name="Rounded Rectangle 69">
              <a:extLst>
                <a:ext uri="{FF2B5EF4-FFF2-40B4-BE49-F238E27FC236}">
                  <a16:creationId xmlns:a16="http://schemas.microsoft.com/office/drawing/2014/main" id="{D2C98BBE-7BFA-12AA-2135-3950B031C855}"/>
                </a:ext>
              </a:extLst>
            </p:cNvPr>
            <p:cNvSpPr/>
            <p:nvPr/>
          </p:nvSpPr>
          <p:spPr>
            <a:xfrm>
              <a:off x="1045398" y="4398443"/>
              <a:ext cx="2138549"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Transaction Score</a:t>
              </a:r>
            </a:p>
          </p:txBody>
        </p:sp>
      </p:grpSp>
      <p:grpSp>
        <p:nvGrpSpPr>
          <p:cNvPr id="74" name="Group 73">
            <a:extLst>
              <a:ext uri="{FF2B5EF4-FFF2-40B4-BE49-F238E27FC236}">
                <a16:creationId xmlns:a16="http://schemas.microsoft.com/office/drawing/2014/main" id="{F444F039-EDAB-5A04-AB83-8E051DA70744}"/>
              </a:ext>
            </a:extLst>
          </p:cNvPr>
          <p:cNvGrpSpPr/>
          <p:nvPr/>
        </p:nvGrpSpPr>
        <p:grpSpPr>
          <a:xfrm>
            <a:off x="9521931" y="3009765"/>
            <a:ext cx="2505742" cy="1072062"/>
            <a:chOff x="9223248" y="1112907"/>
            <a:chExt cx="2505742" cy="1614087"/>
          </a:xfrm>
        </p:grpSpPr>
        <p:grpSp>
          <p:nvGrpSpPr>
            <p:cNvPr id="75" name="Group 74">
              <a:extLst>
                <a:ext uri="{FF2B5EF4-FFF2-40B4-BE49-F238E27FC236}">
                  <a16:creationId xmlns:a16="http://schemas.microsoft.com/office/drawing/2014/main" id="{1D6C316C-04E0-BAEF-272F-D1D77E0A68FC}"/>
                </a:ext>
              </a:extLst>
            </p:cNvPr>
            <p:cNvGrpSpPr/>
            <p:nvPr/>
          </p:nvGrpSpPr>
          <p:grpSpPr>
            <a:xfrm>
              <a:off x="9223248" y="1112907"/>
              <a:ext cx="2505742" cy="1614087"/>
              <a:chOff x="1011500" y="4383161"/>
              <a:chExt cx="2050693" cy="1614087"/>
            </a:xfrm>
          </p:grpSpPr>
          <p:sp>
            <p:nvSpPr>
              <p:cNvPr id="78" name="Rounded Rectangle 77">
                <a:extLst>
                  <a:ext uri="{FF2B5EF4-FFF2-40B4-BE49-F238E27FC236}">
                    <a16:creationId xmlns:a16="http://schemas.microsoft.com/office/drawing/2014/main" id="{B3CD28DE-D32C-2BF4-EFF5-0AF9FE1837EA}"/>
                  </a:ext>
                </a:extLst>
              </p:cNvPr>
              <p:cNvSpPr/>
              <p:nvPr/>
            </p:nvSpPr>
            <p:spPr>
              <a:xfrm>
                <a:off x="1161753" y="4452944"/>
                <a:ext cx="1750185" cy="30329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Beta Demo Score</a:t>
                </a:r>
              </a:p>
            </p:txBody>
          </p:sp>
          <p:sp>
            <p:nvSpPr>
              <p:cNvPr id="79" name="Rounded Rectangle 78">
                <a:extLst>
                  <a:ext uri="{FF2B5EF4-FFF2-40B4-BE49-F238E27FC236}">
                    <a16:creationId xmlns:a16="http://schemas.microsoft.com/office/drawing/2014/main" id="{B3DF1A97-84C0-9503-D7A9-55A69D636E4D}"/>
                  </a:ext>
                </a:extLst>
              </p:cNvPr>
              <p:cNvSpPr/>
              <p:nvPr/>
            </p:nvSpPr>
            <p:spPr>
              <a:xfrm>
                <a:off x="1156746" y="4844426"/>
                <a:ext cx="1750183" cy="2867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Apps Score</a:t>
                </a:r>
              </a:p>
            </p:txBody>
          </p:sp>
          <p:sp>
            <p:nvSpPr>
              <p:cNvPr id="80" name="Rounded Rectangle 79">
                <a:extLst>
                  <a:ext uri="{FF2B5EF4-FFF2-40B4-BE49-F238E27FC236}">
                    <a16:creationId xmlns:a16="http://schemas.microsoft.com/office/drawing/2014/main" id="{768E45EF-ADC7-EF77-ECE2-6B396D216D28}"/>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grpSp>
        <p:sp>
          <p:nvSpPr>
            <p:cNvPr id="76" name="Rounded Rectangle 75">
              <a:extLst>
                <a:ext uri="{FF2B5EF4-FFF2-40B4-BE49-F238E27FC236}">
                  <a16:creationId xmlns:a16="http://schemas.microsoft.com/office/drawing/2014/main" id="{F97E2E1F-BCF4-7BB5-A4AB-F241448F6BC4}"/>
                </a:ext>
              </a:extLst>
            </p:cNvPr>
            <p:cNvSpPr/>
            <p:nvPr/>
          </p:nvSpPr>
          <p:spPr>
            <a:xfrm>
              <a:off x="9400724" y="1944016"/>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Transaction Score</a:t>
              </a:r>
            </a:p>
          </p:txBody>
        </p:sp>
        <p:sp>
          <p:nvSpPr>
            <p:cNvPr id="77" name="Rounded Rectangle 76">
              <a:extLst>
                <a:ext uri="{FF2B5EF4-FFF2-40B4-BE49-F238E27FC236}">
                  <a16:creationId xmlns:a16="http://schemas.microsoft.com/office/drawing/2014/main" id="{90F19A8D-7E9C-0C04-0B1C-3DA2D59C76CB}"/>
                </a:ext>
              </a:extLst>
            </p:cNvPr>
            <p:cNvSpPr/>
            <p:nvPr/>
          </p:nvSpPr>
          <p:spPr>
            <a:xfrm>
              <a:off x="9400723" y="2318923"/>
              <a:ext cx="2138549" cy="293791"/>
            </a:xfrm>
            <a:prstGeom prst="round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Univers LT"/>
                  <a:ea typeface="+mn-ea"/>
                  <a:cs typeface="+mn-cs"/>
                </a:rPr>
                <a:t>CIC Score</a:t>
              </a:r>
            </a:p>
          </p:txBody>
        </p:sp>
      </p:grpSp>
      <p:grpSp>
        <p:nvGrpSpPr>
          <p:cNvPr id="81" name="Group 80">
            <a:extLst>
              <a:ext uri="{FF2B5EF4-FFF2-40B4-BE49-F238E27FC236}">
                <a16:creationId xmlns:a16="http://schemas.microsoft.com/office/drawing/2014/main" id="{5CEF531A-19C8-2993-7D49-77EBE2A56C68}"/>
              </a:ext>
            </a:extLst>
          </p:cNvPr>
          <p:cNvGrpSpPr/>
          <p:nvPr/>
        </p:nvGrpSpPr>
        <p:grpSpPr>
          <a:xfrm>
            <a:off x="5982784" y="5276538"/>
            <a:ext cx="2706615" cy="1062668"/>
            <a:chOff x="867921" y="3274904"/>
            <a:chExt cx="2505742" cy="1614087"/>
          </a:xfrm>
        </p:grpSpPr>
        <p:grpSp>
          <p:nvGrpSpPr>
            <p:cNvPr id="82" name="Group 81">
              <a:extLst>
                <a:ext uri="{FF2B5EF4-FFF2-40B4-BE49-F238E27FC236}">
                  <a16:creationId xmlns:a16="http://schemas.microsoft.com/office/drawing/2014/main" id="{C1C871E9-8C8B-F514-78C5-2E107F4A3FC7}"/>
                </a:ext>
              </a:extLst>
            </p:cNvPr>
            <p:cNvGrpSpPr/>
            <p:nvPr/>
          </p:nvGrpSpPr>
          <p:grpSpPr>
            <a:xfrm>
              <a:off x="867921" y="3274904"/>
              <a:ext cx="2505742" cy="1614087"/>
              <a:chOff x="1011500" y="4383161"/>
              <a:chExt cx="2050693" cy="1614087"/>
            </a:xfrm>
          </p:grpSpPr>
          <p:sp>
            <p:nvSpPr>
              <p:cNvPr id="84" name="Rounded Rectangle 83">
                <a:extLst>
                  <a:ext uri="{FF2B5EF4-FFF2-40B4-BE49-F238E27FC236}">
                    <a16:creationId xmlns:a16="http://schemas.microsoft.com/office/drawing/2014/main" id="{F24DE4BC-F4DB-CEF8-DC36-222BA99DF620}"/>
                  </a:ext>
                </a:extLst>
              </p:cNvPr>
              <p:cNvSpPr/>
              <p:nvPr/>
            </p:nvSpPr>
            <p:spPr>
              <a:xfrm>
                <a:off x="1161753" y="4452943"/>
                <a:ext cx="1750185"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Beta Demo Score</a:t>
                </a:r>
              </a:p>
            </p:txBody>
          </p:sp>
          <p:sp>
            <p:nvSpPr>
              <p:cNvPr id="85" name="Rounded Rectangle 84">
                <a:extLst>
                  <a:ext uri="{FF2B5EF4-FFF2-40B4-BE49-F238E27FC236}">
                    <a16:creationId xmlns:a16="http://schemas.microsoft.com/office/drawing/2014/main" id="{96CA672C-1BC8-B2D3-E870-C4AD523B0C01}"/>
                  </a:ext>
                </a:extLst>
              </p:cNvPr>
              <p:cNvSpPr/>
              <p:nvPr/>
            </p:nvSpPr>
            <p:spPr>
              <a:xfrm>
                <a:off x="1162981" y="4982118"/>
                <a:ext cx="1750183"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Apps Score</a:t>
                </a:r>
              </a:p>
            </p:txBody>
          </p:sp>
          <p:sp>
            <p:nvSpPr>
              <p:cNvPr id="86" name="Rounded Rectangle 85">
                <a:extLst>
                  <a:ext uri="{FF2B5EF4-FFF2-40B4-BE49-F238E27FC236}">
                    <a16:creationId xmlns:a16="http://schemas.microsoft.com/office/drawing/2014/main" id="{7976C704-C270-1139-0623-B97479BA0E2F}"/>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grpSp>
        <p:sp>
          <p:nvSpPr>
            <p:cNvPr id="83" name="Rounded Rectangle 82">
              <a:extLst>
                <a:ext uri="{FF2B5EF4-FFF2-40B4-BE49-F238E27FC236}">
                  <a16:creationId xmlns:a16="http://schemas.microsoft.com/office/drawing/2014/main" id="{478635FC-7C1B-892E-2AF6-335986A444F2}"/>
                </a:ext>
              </a:extLst>
            </p:cNvPr>
            <p:cNvSpPr/>
            <p:nvPr/>
          </p:nvSpPr>
          <p:spPr>
            <a:xfrm>
              <a:off x="1069586" y="4398442"/>
              <a:ext cx="2138549"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Enhanced Transaction Score</a:t>
              </a:r>
            </a:p>
          </p:txBody>
        </p:sp>
      </p:grpSp>
      <p:grpSp>
        <p:nvGrpSpPr>
          <p:cNvPr id="87" name="Group 86">
            <a:extLst>
              <a:ext uri="{FF2B5EF4-FFF2-40B4-BE49-F238E27FC236}">
                <a16:creationId xmlns:a16="http://schemas.microsoft.com/office/drawing/2014/main" id="{5DCD843B-2935-A75F-FE1E-D7D9E61D1EFB}"/>
              </a:ext>
            </a:extLst>
          </p:cNvPr>
          <p:cNvGrpSpPr/>
          <p:nvPr/>
        </p:nvGrpSpPr>
        <p:grpSpPr>
          <a:xfrm>
            <a:off x="9477408" y="5282913"/>
            <a:ext cx="2505742" cy="1056294"/>
            <a:chOff x="9223248" y="1112907"/>
            <a:chExt cx="2505742" cy="1614087"/>
          </a:xfrm>
        </p:grpSpPr>
        <p:grpSp>
          <p:nvGrpSpPr>
            <p:cNvPr id="88" name="Group 87">
              <a:extLst>
                <a:ext uri="{FF2B5EF4-FFF2-40B4-BE49-F238E27FC236}">
                  <a16:creationId xmlns:a16="http://schemas.microsoft.com/office/drawing/2014/main" id="{BCE8E5B1-B78F-83F9-2E6C-363D1178D4A8}"/>
                </a:ext>
              </a:extLst>
            </p:cNvPr>
            <p:cNvGrpSpPr/>
            <p:nvPr/>
          </p:nvGrpSpPr>
          <p:grpSpPr>
            <a:xfrm>
              <a:off x="9223248" y="1112907"/>
              <a:ext cx="2505742" cy="1614087"/>
              <a:chOff x="1011500" y="4383161"/>
              <a:chExt cx="2050693" cy="1614087"/>
            </a:xfrm>
          </p:grpSpPr>
          <p:sp>
            <p:nvSpPr>
              <p:cNvPr id="91" name="Rounded Rectangle 90">
                <a:extLst>
                  <a:ext uri="{FF2B5EF4-FFF2-40B4-BE49-F238E27FC236}">
                    <a16:creationId xmlns:a16="http://schemas.microsoft.com/office/drawing/2014/main" id="{D3C90470-4E34-CC56-D812-CCB8DB349DC0}"/>
                  </a:ext>
                </a:extLst>
              </p:cNvPr>
              <p:cNvSpPr/>
              <p:nvPr/>
            </p:nvSpPr>
            <p:spPr>
              <a:xfrm>
                <a:off x="1161753" y="4452944"/>
                <a:ext cx="1750185" cy="30329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Beta Demo Score</a:t>
                </a:r>
              </a:p>
            </p:txBody>
          </p:sp>
          <p:sp>
            <p:nvSpPr>
              <p:cNvPr id="92" name="Rounded Rectangle 91">
                <a:extLst>
                  <a:ext uri="{FF2B5EF4-FFF2-40B4-BE49-F238E27FC236}">
                    <a16:creationId xmlns:a16="http://schemas.microsoft.com/office/drawing/2014/main" id="{E078E816-0563-2A8E-8FEA-AC6B8D140C97}"/>
                  </a:ext>
                </a:extLst>
              </p:cNvPr>
              <p:cNvSpPr/>
              <p:nvPr/>
            </p:nvSpPr>
            <p:spPr>
              <a:xfrm>
                <a:off x="1156746" y="4844426"/>
                <a:ext cx="1750183" cy="2867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Apps Score</a:t>
                </a:r>
              </a:p>
            </p:txBody>
          </p:sp>
          <p:sp>
            <p:nvSpPr>
              <p:cNvPr id="93" name="Rounded Rectangle 92">
                <a:extLst>
                  <a:ext uri="{FF2B5EF4-FFF2-40B4-BE49-F238E27FC236}">
                    <a16:creationId xmlns:a16="http://schemas.microsoft.com/office/drawing/2014/main" id="{2BD5E789-C381-DE5D-5FAD-189EC6C0A1A8}"/>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grpSp>
        <p:sp>
          <p:nvSpPr>
            <p:cNvPr id="89" name="Rounded Rectangle 88">
              <a:extLst>
                <a:ext uri="{FF2B5EF4-FFF2-40B4-BE49-F238E27FC236}">
                  <a16:creationId xmlns:a16="http://schemas.microsoft.com/office/drawing/2014/main" id="{8CA88424-904F-B5D7-6F78-ECFD10A77845}"/>
                </a:ext>
              </a:extLst>
            </p:cNvPr>
            <p:cNvSpPr/>
            <p:nvPr/>
          </p:nvSpPr>
          <p:spPr>
            <a:xfrm>
              <a:off x="9400724" y="1944016"/>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Enhanced Transaction Score</a:t>
              </a:r>
            </a:p>
          </p:txBody>
        </p:sp>
        <p:sp>
          <p:nvSpPr>
            <p:cNvPr id="90" name="Rounded Rectangle 89">
              <a:extLst>
                <a:ext uri="{FF2B5EF4-FFF2-40B4-BE49-F238E27FC236}">
                  <a16:creationId xmlns:a16="http://schemas.microsoft.com/office/drawing/2014/main" id="{4FAB804C-8107-B79D-2D6B-FF2F0DC373F3}"/>
                </a:ext>
              </a:extLst>
            </p:cNvPr>
            <p:cNvSpPr/>
            <p:nvPr/>
          </p:nvSpPr>
          <p:spPr>
            <a:xfrm>
              <a:off x="9400723" y="2318923"/>
              <a:ext cx="2138549" cy="293791"/>
            </a:xfrm>
            <a:prstGeom prst="round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Univers LT"/>
                  <a:ea typeface="+mn-ea"/>
                  <a:cs typeface="+mn-cs"/>
                </a:rPr>
                <a:t>CIC Score</a:t>
              </a:r>
            </a:p>
          </p:txBody>
        </p:sp>
      </p:grpSp>
      <p:sp>
        <p:nvSpPr>
          <p:cNvPr id="94" name="TextBox 93">
            <a:extLst>
              <a:ext uri="{FF2B5EF4-FFF2-40B4-BE49-F238E27FC236}">
                <a16:creationId xmlns:a16="http://schemas.microsoft.com/office/drawing/2014/main" id="{D8135A57-CF5A-6805-B7D3-8E6655A8C2D5}"/>
              </a:ext>
            </a:extLst>
          </p:cNvPr>
          <p:cNvSpPr txBox="1"/>
          <p:nvPr/>
        </p:nvSpPr>
        <p:spPr>
          <a:xfrm>
            <a:off x="2655803" y="877498"/>
            <a:ext cx="33009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Univers LT"/>
                <a:ea typeface="+mn-ea"/>
                <a:cs typeface="+mn-cs"/>
              </a:rPr>
              <a:t>Limit Setting Score</a:t>
            </a:r>
            <a:r>
              <a:rPr kumimoji="0" lang="en-US" sz="1400" b="0" i="0" u="none" strike="noStrike" kern="1200" cap="none" spc="0" normalizeH="0" baseline="0" noProof="0">
                <a:ln>
                  <a:noFill/>
                </a:ln>
                <a:solidFill>
                  <a:srgbClr val="C00000"/>
                </a:solidFill>
                <a:effectLst/>
                <a:uLnTx/>
                <a:uFillTx/>
                <a:latin typeface="Univers LT"/>
                <a:ea typeface="+mn-ea"/>
                <a:cs typeface="+mn-cs"/>
              </a:rPr>
              <a:t> = Gamma Stack</a:t>
            </a:r>
          </a:p>
        </p:txBody>
      </p:sp>
      <p:sp>
        <p:nvSpPr>
          <p:cNvPr id="95" name="TextBox 94">
            <a:extLst>
              <a:ext uri="{FF2B5EF4-FFF2-40B4-BE49-F238E27FC236}">
                <a16:creationId xmlns:a16="http://schemas.microsoft.com/office/drawing/2014/main" id="{0194C11F-ADE6-42FA-BF9D-96D4940EBB04}"/>
              </a:ext>
            </a:extLst>
          </p:cNvPr>
          <p:cNvSpPr txBox="1"/>
          <p:nvPr/>
        </p:nvSpPr>
        <p:spPr>
          <a:xfrm>
            <a:off x="2718488" y="2725897"/>
            <a:ext cx="327324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Univers LT"/>
                <a:ea typeface="+mn-ea"/>
                <a:cs typeface="+mn-cs"/>
              </a:rPr>
              <a:t>Limit Setting Score</a:t>
            </a:r>
            <a:r>
              <a:rPr kumimoji="0" lang="en-US" sz="1400" b="0" i="0" u="none" strike="noStrike" kern="1200" cap="none" spc="0" normalizeH="0" baseline="0" noProof="0">
                <a:ln>
                  <a:noFill/>
                </a:ln>
                <a:solidFill>
                  <a:srgbClr val="C00000"/>
                </a:solidFill>
                <a:effectLst/>
                <a:uLnTx/>
                <a:uFillTx/>
                <a:latin typeface="Univers LT"/>
                <a:ea typeface="+mn-ea"/>
                <a:cs typeface="+mn-cs"/>
              </a:rPr>
              <a:t> = Gamma Stack</a:t>
            </a:r>
          </a:p>
        </p:txBody>
      </p:sp>
      <p:sp>
        <p:nvSpPr>
          <p:cNvPr id="96" name="TextBox 95">
            <a:extLst>
              <a:ext uri="{FF2B5EF4-FFF2-40B4-BE49-F238E27FC236}">
                <a16:creationId xmlns:a16="http://schemas.microsoft.com/office/drawing/2014/main" id="{629DBA80-871A-4643-9CEF-4C7EC5ABC938}"/>
              </a:ext>
            </a:extLst>
          </p:cNvPr>
          <p:cNvSpPr txBox="1"/>
          <p:nvPr/>
        </p:nvSpPr>
        <p:spPr>
          <a:xfrm>
            <a:off x="3082328" y="4711483"/>
            <a:ext cx="23825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Univers LT"/>
                <a:ea typeface="+mn-ea"/>
                <a:cs typeface="+mn-cs"/>
              </a:rPr>
              <a:t>B Score</a:t>
            </a:r>
            <a:r>
              <a:rPr kumimoji="0" lang="en-US" sz="1400" b="0" i="0" u="none" strike="noStrike" kern="1200" cap="none" spc="0" normalizeH="0" baseline="0" noProof="0">
                <a:ln>
                  <a:noFill/>
                </a:ln>
                <a:solidFill>
                  <a:srgbClr val="C00000"/>
                </a:solidFill>
                <a:effectLst/>
                <a:uLnTx/>
                <a:uFillTx/>
                <a:latin typeface="Univers LT"/>
                <a:ea typeface="+mn-ea"/>
                <a:cs typeface="+mn-cs"/>
              </a:rPr>
              <a:t> = Gamma Stack</a:t>
            </a:r>
          </a:p>
        </p:txBody>
      </p:sp>
      <p:sp>
        <p:nvSpPr>
          <p:cNvPr id="97" name="TextBox 96">
            <a:extLst>
              <a:ext uri="{FF2B5EF4-FFF2-40B4-BE49-F238E27FC236}">
                <a16:creationId xmlns:a16="http://schemas.microsoft.com/office/drawing/2014/main" id="{9E17B026-894B-984C-57B9-547B46C06DC4}"/>
              </a:ext>
            </a:extLst>
          </p:cNvPr>
          <p:cNvSpPr txBox="1"/>
          <p:nvPr/>
        </p:nvSpPr>
        <p:spPr>
          <a:xfrm>
            <a:off x="6235248" y="736113"/>
            <a:ext cx="22016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Beta Stack</a:t>
            </a:r>
          </a:p>
        </p:txBody>
      </p:sp>
      <p:sp>
        <p:nvSpPr>
          <p:cNvPr id="98" name="TextBox 97">
            <a:extLst>
              <a:ext uri="{FF2B5EF4-FFF2-40B4-BE49-F238E27FC236}">
                <a16:creationId xmlns:a16="http://schemas.microsoft.com/office/drawing/2014/main" id="{2196CA20-FF4D-FFBD-1167-C2F7A0A36041}"/>
              </a:ext>
            </a:extLst>
          </p:cNvPr>
          <p:cNvSpPr txBox="1"/>
          <p:nvPr/>
        </p:nvSpPr>
        <p:spPr>
          <a:xfrm>
            <a:off x="9656418" y="741492"/>
            <a:ext cx="22016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Alpha Stack</a:t>
            </a:r>
          </a:p>
        </p:txBody>
      </p:sp>
      <p:sp>
        <p:nvSpPr>
          <p:cNvPr id="99" name="TextBox 98">
            <a:extLst>
              <a:ext uri="{FF2B5EF4-FFF2-40B4-BE49-F238E27FC236}">
                <a16:creationId xmlns:a16="http://schemas.microsoft.com/office/drawing/2014/main" id="{114DE140-2FB9-241B-30BC-E34866864B2F}"/>
              </a:ext>
            </a:extLst>
          </p:cNvPr>
          <p:cNvSpPr txBox="1"/>
          <p:nvPr/>
        </p:nvSpPr>
        <p:spPr>
          <a:xfrm>
            <a:off x="6241344" y="2731248"/>
            <a:ext cx="22016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Beta Stack</a:t>
            </a:r>
          </a:p>
        </p:txBody>
      </p:sp>
      <p:sp>
        <p:nvSpPr>
          <p:cNvPr id="100" name="TextBox 99">
            <a:extLst>
              <a:ext uri="{FF2B5EF4-FFF2-40B4-BE49-F238E27FC236}">
                <a16:creationId xmlns:a16="http://schemas.microsoft.com/office/drawing/2014/main" id="{5FE5FC11-F1A5-6F3F-3EC8-A2EB45F3BA1D}"/>
              </a:ext>
            </a:extLst>
          </p:cNvPr>
          <p:cNvSpPr txBox="1"/>
          <p:nvPr/>
        </p:nvSpPr>
        <p:spPr>
          <a:xfrm>
            <a:off x="9662514" y="2736627"/>
            <a:ext cx="22016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Alpha Stack</a:t>
            </a:r>
          </a:p>
        </p:txBody>
      </p:sp>
      <p:sp>
        <p:nvSpPr>
          <p:cNvPr id="101" name="TextBox 100">
            <a:extLst>
              <a:ext uri="{FF2B5EF4-FFF2-40B4-BE49-F238E27FC236}">
                <a16:creationId xmlns:a16="http://schemas.microsoft.com/office/drawing/2014/main" id="{B7379509-14ED-9D26-F414-FDA1E6450E4E}"/>
              </a:ext>
            </a:extLst>
          </p:cNvPr>
          <p:cNvSpPr txBox="1"/>
          <p:nvPr/>
        </p:nvSpPr>
        <p:spPr>
          <a:xfrm>
            <a:off x="6247440" y="5025861"/>
            <a:ext cx="22016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Beta Stack</a:t>
            </a:r>
          </a:p>
        </p:txBody>
      </p:sp>
      <p:sp>
        <p:nvSpPr>
          <p:cNvPr id="102" name="TextBox 101">
            <a:extLst>
              <a:ext uri="{FF2B5EF4-FFF2-40B4-BE49-F238E27FC236}">
                <a16:creationId xmlns:a16="http://schemas.microsoft.com/office/drawing/2014/main" id="{AEC2A957-97B5-215A-E3F4-2795BAFE2D89}"/>
              </a:ext>
            </a:extLst>
          </p:cNvPr>
          <p:cNvSpPr txBox="1"/>
          <p:nvPr/>
        </p:nvSpPr>
        <p:spPr>
          <a:xfrm>
            <a:off x="9673960" y="5019784"/>
            <a:ext cx="22016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Alpha Stack</a:t>
            </a:r>
          </a:p>
        </p:txBody>
      </p:sp>
      <p:sp>
        <p:nvSpPr>
          <p:cNvPr id="103" name="Right Arrow 102">
            <a:extLst>
              <a:ext uri="{FF2B5EF4-FFF2-40B4-BE49-F238E27FC236}">
                <a16:creationId xmlns:a16="http://schemas.microsoft.com/office/drawing/2014/main" id="{F18CB4DA-156E-30E1-D0D3-95EC3E0023EB}"/>
              </a:ext>
            </a:extLst>
          </p:cNvPr>
          <p:cNvSpPr/>
          <p:nvPr/>
        </p:nvSpPr>
        <p:spPr>
          <a:xfrm>
            <a:off x="8881596" y="1901490"/>
            <a:ext cx="494454" cy="327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104" name="TextBox 103">
            <a:extLst>
              <a:ext uri="{FF2B5EF4-FFF2-40B4-BE49-F238E27FC236}">
                <a16:creationId xmlns:a16="http://schemas.microsoft.com/office/drawing/2014/main" id="{8996DA64-B214-411D-B6F9-E871C46F0916}"/>
              </a:ext>
            </a:extLst>
          </p:cNvPr>
          <p:cNvSpPr txBox="1"/>
          <p:nvPr/>
        </p:nvSpPr>
        <p:spPr>
          <a:xfrm>
            <a:off x="2864346" y="2281723"/>
            <a:ext cx="27393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Gamma Income Model </a:t>
            </a:r>
          </a:p>
        </p:txBody>
      </p:sp>
      <p:sp>
        <p:nvSpPr>
          <p:cNvPr id="105" name="TextBox 104">
            <a:extLst>
              <a:ext uri="{FF2B5EF4-FFF2-40B4-BE49-F238E27FC236}">
                <a16:creationId xmlns:a16="http://schemas.microsoft.com/office/drawing/2014/main" id="{432A21D8-9780-9165-0653-853E2C1CEFAF}"/>
              </a:ext>
            </a:extLst>
          </p:cNvPr>
          <p:cNvSpPr txBox="1"/>
          <p:nvPr/>
        </p:nvSpPr>
        <p:spPr>
          <a:xfrm>
            <a:off x="5982784" y="2354639"/>
            <a:ext cx="27393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Beta Income Model </a:t>
            </a:r>
          </a:p>
        </p:txBody>
      </p:sp>
      <p:sp>
        <p:nvSpPr>
          <p:cNvPr id="106" name="TextBox 105">
            <a:extLst>
              <a:ext uri="{FF2B5EF4-FFF2-40B4-BE49-F238E27FC236}">
                <a16:creationId xmlns:a16="http://schemas.microsoft.com/office/drawing/2014/main" id="{DB71B31F-4D89-7791-D43E-EC6A3507F0F0}"/>
              </a:ext>
            </a:extLst>
          </p:cNvPr>
          <p:cNvSpPr txBox="1"/>
          <p:nvPr/>
        </p:nvSpPr>
        <p:spPr>
          <a:xfrm>
            <a:off x="9443153" y="2375565"/>
            <a:ext cx="27393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Alpha Income Model </a:t>
            </a:r>
          </a:p>
        </p:txBody>
      </p:sp>
      <p:sp>
        <p:nvSpPr>
          <p:cNvPr id="107" name="TextBox 106">
            <a:extLst>
              <a:ext uri="{FF2B5EF4-FFF2-40B4-BE49-F238E27FC236}">
                <a16:creationId xmlns:a16="http://schemas.microsoft.com/office/drawing/2014/main" id="{E3AA86BC-8C1F-FAD3-A9E0-190951E06E36}"/>
              </a:ext>
            </a:extLst>
          </p:cNvPr>
          <p:cNvSpPr txBox="1"/>
          <p:nvPr/>
        </p:nvSpPr>
        <p:spPr>
          <a:xfrm>
            <a:off x="2882444" y="4250414"/>
            <a:ext cx="27393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Gamma Income Model </a:t>
            </a:r>
          </a:p>
        </p:txBody>
      </p:sp>
      <p:sp>
        <p:nvSpPr>
          <p:cNvPr id="108" name="TextBox 107">
            <a:extLst>
              <a:ext uri="{FF2B5EF4-FFF2-40B4-BE49-F238E27FC236}">
                <a16:creationId xmlns:a16="http://schemas.microsoft.com/office/drawing/2014/main" id="{D63F5573-A545-4044-37B4-DCDEC9446ED3}"/>
              </a:ext>
            </a:extLst>
          </p:cNvPr>
          <p:cNvSpPr txBox="1"/>
          <p:nvPr/>
        </p:nvSpPr>
        <p:spPr>
          <a:xfrm>
            <a:off x="5987137" y="4237808"/>
            <a:ext cx="27393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Beta Income Model </a:t>
            </a:r>
          </a:p>
        </p:txBody>
      </p:sp>
      <p:sp>
        <p:nvSpPr>
          <p:cNvPr id="109" name="TextBox 108">
            <a:extLst>
              <a:ext uri="{FF2B5EF4-FFF2-40B4-BE49-F238E27FC236}">
                <a16:creationId xmlns:a16="http://schemas.microsoft.com/office/drawing/2014/main" id="{328016ED-CC30-9465-1FA6-13E0ED5F3992}"/>
              </a:ext>
            </a:extLst>
          </p:cNvPr>
          <p:cNvSpPr txBox="1"/>
          <p:nvPr/>
        </p:nvSpPr>
        <p:spPr>
          <a:xfrm>
            <a:off x="9447506" y="4241316"/>
            <a:ext cx="27393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Alpha Income Model </a:t>
            </a:r>
          </a:p>
        </p:txBody>
      </p:sp>
      <p:sp>
        <p:nvSpPr>
          <p:cNvPr id="110" name="TextBox 109">
            <a:extLst>
              <a:ext uri="{FF2B5EF4-FFF2-40B4-BE49-F238E27FC236}">
                <a16:creationId xmlns:a16="http://schemas.microsoft.com/office/drawing/2014/main" id="{B12BB359-48AD-3A0A-0EDC-828FAE6B29A7}"/>
              </a:ext>
            </a:extLst>
          </p:cNvPr>
          <p:cNvSpPr txBox="1"/>
          <p:nvPr/>
        </p:nvSpPr>
        <p:spPr>
          <a:xfrm>
            <a:off x="2976944" y="6200434"/>
            <a:ext cx="27393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Gamma Income Model </a:t>
            </a:r>
          </a:p>
        </p:txBody>
      </p:sp>
      <p:sp>
        <p:nvSpPr>
          <p:cNvPr id="111" name="TextBox 110">
            <a:extLst>
              <a:ext uri="{FF2B5EF4-FFF2-40B4-BE49-F238E27FC236}">
                <a16:creationId xmlns:a16="http://schemas.microsoft.com/office/drawing/2014/main" id="{37C69948-99ED-1A9F-E64D-AB6BD39C2FD2}"/>
              </a:ext>
            </a:extLst>
          </p:cNvPr>
          <p:cNvSpPr txBox="1"/>
          <p:nvPr/>
        </p:nvSpPr>
        <p:spPr>
          <a:xfrm>
            <a:off x="5982781" y="6495694"/>
            <a:ext cx="27393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Beta Income Model </a:t>
            </a:r>
          </a:p>
        </p:txBody>
      </p:sp>
      <p:sp>
        <p:nvSpPr>
          <p:cNvPr id="112" name="TextBox 111">
            <a:extLst>
              <a:ext uri="{FF2B5EF4-FFF2-40B4-BE49-F238E27FC236}">
                <a16:creationId xmlns:a16="http://schemas.microsoft.com/office/drawing/2014/main" id="{C3DED181-9907-211D-A2F9-15F754458889}"/>
              </a:ext>
            </a:extLst>
          </p:cNvPr>
          <p:cNvSpPr txBox="1"/>
          <p:nvPr/>
        </p:nvSpPr>
        <p:spPr>
          <a:xfrm>
            <a:off x="9443150" y="6499202"/>
            <a:ext cx="27393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Alpha Income Model </a:t>
            </a:r>
          </a:p>
        </p:txBody>
      </p:sp>
      <p:grpSp>
        <p:nvGrpSpPr>
          <p:cNvPr id="122" name="Group 121">
            <a:extLst>
              <a:ext uri="{FF2B5EF4-FFF2-40B4-BE49-F238E27FC236}">
                <a16:creationId xmlns:a16="http://schemas.microsoft.com/office/drawing/2014/main" id="{0105710B-03E5-37EA-2EAE-2B65689B8B4B}"/>
              </a:ext>
            </a:extLst>
          </p:cNvPr>
          <p:cNvGrpSpPr/>
          <p:nvPr/>
        </p:nvGrpSpPr>
        <p:grpSpPr>
          <a:xfrm>
            <a:off x="4072962" y="2097207"/>
            <a:ext cx="272858" cy="249273"/>
            <a:chOff x="5204834" y="2089148"/>
            <a:chExt cx="272858" cy="249273"/>
          </a:xfrm>
        </p:grpSpPr>
        <p:cxnSp>
          <p:nvCxnSpPr>
            <p:cNvPr id="115" name="Straight Connector 114">
              <a:extLst>
                <a:ext uri="{FF2B5EF4-FFF2-40B4-BE49-F238E27FC236}">
                  <a16:creationId xmlns:a16="http://schemas.microsoft.com/office/drawing/2014/main" id="{5E94D9EF-2A6C-231B-EF8A-61B70BFC1686}"/>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BB4AC67-8855-777E-176A-C82B0651ADBB}"/>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FE35A980-992C-BC06-E6FA-0E097ADCD35C}"/>
              </a:ext>
            </a:extLst>
          </p:cNvPr>
          <p:cNvGrpSpPr/>
          <p:nvPr/>
        </p:nvGrpSpPr>
        <p:grpSpPr>
          <a:xfrm>
            <a:off x="7222685" y="2206946"/>
            <a:ext cx="272858" cy="249273"/>
            <a:chOff x="5204834" y="2089148"/>
            <a:chExt cx="272858" cy="249273"/>
          </a:xfrm>
        </p:grpSpPr>
        <p:cxnSp>
          <p:nvCxnSpPr>
            <p:cNvPr id="124" name="Straight Connector 123">
              <a:extLst>
                <a:ext uri="{FF2B5EF4-FFF2-40B4-BE49-F238E27FC236}">
                  <a16:creationId xmlns:a16="http://schemas.microsoft.com/office/drawing/2014/main" id="{85EAAA67-BBBE-C06C-DDD4-407C09006A9E}"/>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6B19137-5235-DBA4-FAD7-3AE95FD88FB8}"/>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121D0AC0-CEA7-1C19-F86A-AE031E71F10E}"/>
              </a:ext>
            </a:extLst>
          </p:cNvPr>
          <p:cNvGrpSpPr/>
          <p:nvPr/>
        </p:nvGrpSpPr>
        <p:grpSpPr>
          <a:xfrm>
            <a:off x="10676398" y="2224588"/>
            <a:ext cx="272858" cy="249273"/>
            <a:chOff x="5204834" y="2089148"/>
            <a:chExt cx="272858" cy="249273"/>
          </a:xfrm>
        </p:grpSpPr>
        <p:cxnSp>
          <p:nvCxnSpPr>
            <p:cNvPr id="127" name="Straight Connector 126">
              <a:extLst>
                <a:ext uri="{FF2B5EF4-FFF2-40B4-BE49-F238E27FC236}">
                  <a16:creationId xmlns:a16="http://schemas.microsoft.com/office/drawing/2014/main" id="{B6A4F4B9-5D5E-6966-840E-C886AD70EA3A}"/>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E0F5AFF-28CD-5476-6335-D3E85ABBB3F5}"/>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8D660078-4EFF-C20E-5FB6-BA6C8FF71E53}"/>
              </a:ext>
            </a:extLst>
          </p:cNvPr>
          <p:cNvGrpSpPr/>
          <p:nvPr/>
        </p:nvGrpSpPr>
        <p:grpSpPr>
          <a:xfrm>
            <a:off x="7293218" y="4093871"/>
            <a:ext cx="272858" cy="249273"/>
            <a:chOff x="5204834" y="2089148"/>
            <a:chExt cx="272858" cy="249273"/>
          </a:xfrm>
        </p:grpSpPr>
        <p:cxnSp>
          <p:nvCxnSpPr>
            <p:cNvPr id="130" name="Straight Connector 129">
              <a:extLst>
                <a:ext uri="{FF2B5EF4-FFF2-40B4-BE49-F238E27FC236}">
                  <a16:creationId xmlns:a16="http://schemas.microsoft.com/office/drawing/2014/main" id="{1040F421-2289-80EE-1851-4109890B578A}"/>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34A3731-40DC-5224-D0CA-968509813088}"/>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212B4EDB-C0CC-4659-8A11-92B0AF18EE0B}"/>
              </a:ext>
            </a:extLst>
          </p:cNvPr>
          <p:cNvGrpSpPr/>
          <p:nvPr/>
        </p:nvGrpSpPr>
        <p:grpSpPr>
          <a:xfrm>
            <a:off x="10739905" y="4093871"/>
            <a:ext cx="272858" cy="249273"/>
            <a:chOff x="5204834" y="2089148"/>
            <a:chExt cx="272858" cy="249273"/>
          </a:xfrm>
        </p:grpSpPr>
        <p:cxnSp>
          <p:nvCxnSpPr>
            <p:cNvPr id="133" name="Straight Connector 132">
              <a:extLst>
                <a:ext uri="{FF2B5EF4-FFF2-40B4-BE49-F238E27FC236}">
                  <a16:creationId xmlns:a16="http://schemas.microsoft.com/office/drawing/2014/main" id="{C0078ED1-201F-8BDF-E7C8-D19B8A99BF9B}"/>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2AFD9BA-DE1C-0EDF-0AA2-D68FAB61E1E9}"/>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E596A82E-2425-BC04-2A5D-5304CF87A443}"/>
              </a:ext>
            </a:extLst>
          </p:cNvPr>
          <p:cNvGrpSpPr/>
          <p:nvPr/>
        </p:nvGrpSpPr>
        <p:grpSpPr>
          <a:xfrm>
            <a:off x="4070053" y="4104753"/>
            <a:ext cx="272858" cy="249273"/>
            <a:chOff x="5204834" y="2089148"/>
            <a:chExt cx="272858" cy="249273"/>
          </a:xfrm>
        </p:grpSpPr>
        <p:cxnSp>
          <p:nvCxnSpPr>
            <p:cNvPr id="136" name="Straight Connector 135">
              <a:extLst>
                <a:ext uri="{FF2B5EF4-FFF2-40B4-BE49-F238E27FC236}">
                  <a16:creationId xmlns:a16="http://schemas.microsoft.com/office/drawing/2014/main" id="{ADF90155-87F7-00D1-774B-F1C0D1D53263}"/>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10D4367-5DE4-1640-D698-9C846C5C8D87}"/>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B5197FCE-B1E0-AB81-0368-62B2FAE4F406}"/>
              </a:ext>
            </a:extLst>
          </p:cNvPr>
          <p:cNvGrpSpPr/>
          <p:nvPr/>
        </p:nvGrpSpPr>
        <p:grpSpPr>
          <a:xfrm>
            <a:off x="4077138" y="6044200"/>
            <a:ext cx="272858" cy="249273"/>
            <a:chOff x="5204834" y="2089148"/>
            <a:chExt cx="272858" cy="249273"/>
          </a:xfrm>
        </p:grpSpPr>
        <p:cxnSp>
          <p:nvCxnSpPr>
            <p:cNvPr id="139" name="Straight Connector 138">
              <a:extLst>
                <a:ext uri="{FF2B5EF4-FFF2-40B4-BE49-F238E27FC236}">
                  <a16:creationId xmlns:a16="http://schemas.microsoft.com/office/drawing/2014/main" id="{24AE1FFD-FCEC-83E3-6107-8F7AF3A882B4}"/>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020DF70-F3E2-4268-B81C-6408939FBAE5}"/>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41B099DF-2B75-804C-3B30-2D0D57DAF683}"/>
              </a:ext>
            </a:extLst>
          </p:cNvPr>
          <p:cNvGrpSpPr/>
          <p:nvPr/>
        </p:nvGrpSpPr>
        <p:grpSpPr>
          <a:xfrm>
            <a:off x="7293218" y="6363805"/>
            <a:ext cx="272858" cy="249273"/>
            <a:chOff x="5204834" y="2089148"/>
            <a:chExt cx="272858" cy="249273"/>
          </a:xfrm>
        </p:grpSpPr>
        <p:cxnSp>
          <p:nvCxnSpPr>
            <p:cNvPr id="142" name="Straight Connector 141">
              <a:extLst>
                <a:ext uri="{FF2B5EF4-FFF2-40B4-BE49-F238E27FC236}">
                  <a16:creationId xmlns:a16="http://schemas.microsoft.com/office/drawing/2014/main" id="{3809E274-7377-B5AC-0131-20CAC6C04DA9}"/>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54EBF65-13EA-F1E1-9145-270F861BD736}"/>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3C66CF40-A216-7014-BE3D-6F2BDDF8041A}"/>
              </a:ext>
            </a:extLst>
          </p:cNvPr>
          <p:cNvGrpSpPr/>
          <p:nvPr/>
        </p:nvGrpSpPr>
        <p:grpSpPr>
          <a:xfrm>
            <a:off x="10755590" y="6352722"/>
            <a:ext cx="272858" cy="249273"/>
            <a:chOff x="5204834" y="2089148"/>
            <a:chExt cx="272858" cy="249273"/>
          </a:xfrm>
        </p:grpSpPr>
        <p:cxnSp>
          <p:nvCxnSpPr>
            <p:cNvPr id="145" name="Straight Connector 144">
              <a:extLst>
                <a:ext uri="{FF2B5EF4-FFF2-40B4-BE49-F238E27FC236}">
                  <a16:creationId xmlns:a16="http://schemas.microsoft.com/office/drawing/2014/main" id="{6ADE80F8-9EA0-3C5F-BDBD-66BE562939E7}"/>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DD5D296-D70A-702A-40AB-02311CCBBD2E}"/>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147" name="Rounded Rectangle 146">
            <a:extLst>
              <a:ext uri="{FF2B5EF4-FFF2-40B4-BE49-F238E27FC236}">
                <a16:creationId xmlns:a16="http://schemas.microsoft.com/office/drawing/2014/main" id="{151BF65D-AD6B-73A0-BAA3-78015754C321}"/>
              </a:ext>
            </a:extLst>
          </p:cNvPr>
          <p:cNvSpPr/>
          <p:nvPr/>
        </p:nvSpPr>
        <p:spPr>
          <a:xfrm>
            <a:off x="5962423" y="4538455"/>
            <a:ext cx="6157671" cy="559482"/>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Univers LT"/>
                <a:ea typeface="+mn-ea"/>
                <a:cs typeface="+mn-cs"/>
              </a:rPr>
              <a:t>Lowest Risk users</a:t>
            </a:r>
            <a:r>
              <a:rPr kumimoji="0" lang="en-US" sz="1200" b="0" i="0" u="none" strike="noStrike" kern="1200" cap="none" spc="0" normalizeH="0" baseline="0" noProof="0">
                <a:ln>
                  <a:noFill/>
                </a:ln>
                <a:solidFill>
                  <a:prstClr val="black"/>
                </a:solidFill>
                <a:effectLst/>
                <a:uLnTx/>
                <a:uFillTx/>
                <a:latin typeface="Univers LT"/>
                <a:ea typeface="+mn-ea"/>
                <a:cs typeface="+mn-cs"/>
              </a:rPr>
              <a:t> from this B Score will be pre-approved for upsell and </a:t>
            </a:r>
            <a:r>
              <a:rPr kumimoji="0" lang="en-US" sz="1200" b="0" i="0" u="none" strike="noStrike" kern="1200" cap="none" spc="0" normalizeH="0" baseline="0" noProof="0" err="1">
                <a:ln>
                  <a:noFill/>
                </a:ln>
                <a:solidFill>
                  <a:prstClr val="black"/>
                </a:solidFill>
                <a:effectLst/>
                <a:uLnTx/>
                <a:uFillTx/>
                <a:latin typeface="Univers LT"/>
                <a:ea typeface="+mn-ea"/>
                <a:cs typeface="+mn-cs"/>
              </a:rPr>
              <a:t>xsell</a:t>
            </a:r>
            <a:r>
              <a:rPr kumimoji="0" lang="en-US" sz="1200" b="0" i="0" u="none" strike="noStrike" kern="1200" cap="none" spc="0" normalizeH="0" baseline="0" noProof="0">
                <a:ln>
                  <a:noFill/>
                </a:ln>
                <a:solidFill>
                  <a:prstClr val="black"/>
                </a:solidFill>
                <a:effectLst/>
                <a:uLnTx/>
                <a:uFillTx/>
                <a:latin typeface="Univers LT"/>
                <a:ea typeface="+mn-ea"/>
                <a:cs typeface="+mn-cs"/>
              </a:rPr>
              <a:t>.</a:t>
            </a:r>
            <a:br>
              <a:rPr kumimoji="0" lang="en-US" sz="1200" b="0" i="0" u="none" strike="noStrike" kern="1200" cap="none" spc="0" normalizeH="0" baseline="0" noProof="0">
                <a:ln>
                  <a:noFill/>
                </a:ln>
                <a:solidFill>
                  <a:prstClr val="black"/>
                </a:solidFill>
                <a:effectLst/>
                <a:uLnTx/>
                <a:uFillTx/>
                <a:latin typeface="Univers LT"/>
                <a:ea typeface="+mn-ea"/>
                <a:cs typeface="+mn-cs"/>
              </a:rPr>
            </a:br>
            <a:r>
              <a:rPr kumimoji="0" lang="en-US" sz="1200" b="1" i="0" u="none" strike="noStrike" kern="1200" cap="none" spc="0" normalizeH="0" baseline="0" noProof="0">
                <a:ln>
                  <a:noFill/>
                </a:ln>
                <a:solidFill>
                  <a:prstClr val="black"/>
                </a:solidFill>
                <a:effectLst/>
                <a:uLnTx/>
                <a:uFillTx/>
                <a:latin typeface="Univers LT"/>
                <a:ea typeface="+mn-ea"/>
                <a:cs typeface="+mn-cs"/>
              </a:rPr>
              <a:t>Medium Risk users</a:t>
            </a:r>
            <a:r>
              <a:rPr kumimoji="0" lang="en-US" sz="1200" b="0" i="0" u="none" strike="noStrike" kern="1200" cap="none" spc="0" normalizeH="0" baseline="0" noProof="0">
                <a:ln>
                  <a:noFill/>
                </a:ln>
                <a:solidFill>
                  <a:prstClr val="black"/>
                </a:solidFill>
                <a:effectLst/>
                <a:uLnTx/>
                <a:uFillTx/>
                <a:latin typeface="Univers LT"/>
                <a:ea typeface="+mn-ea"/>
                <a:cs typeface="+mn-cs"/>
              </a:rPr>
              <a:t> from this B Score will have to go through Taran.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Univers LT"/>
                <a:ea typeface="+mn-ea"/>
                <a:cs typeface="+mn-cs"/>
              </a:rPr>
              <a:t>High Risk users</a:t>
            </a:r>
            <a:r>
              <a:rPr kumimoji="0" lang="en-US" sz="1200" b="0" i="0" u="none" strike="noStrike" kern="1200" cap="none" spc="0" normalizeH="0" baseline="0" noProof="0">
                <a:ln>
                  <a:noFill/>
                </a:ln>
                <a:solidFill>
                  <a:prstClr val="black"/>
                </a:solidFill>
                <a:effectLst/>
                <a:uLnTx/>
                <a:uFillTx/>
                <a:latin typeface="Univers LT"/>
                <a:ea typeface="+mn-ea"/>
                <a:cs typeface="+mn-cs"/>
              </a:rPr>
              <a:t> from this B Score will not be given any offer.</a:t>
            </a:r>
          </a:p>
        </p:txBody>
      </p:sp>
      <p:sp>
        <p:nvSpPr>
          <p:cNvPr id="148" name="Right Arrow 147">
            <a:extLst>
              <a:ext uri="{FF2B5EF4-FFF2-40B4-BE49-F238E27FC236}">
                <a16:creationId xmlns:a16="http://schemas.microsoft.com/office/drawing/2014/main" id="{BC33B0CB-1E6B-80BF-FD26-E4B33D6A01F7}"/>
              </a:ext>
            </a:extLst>
          </p:cNvPr>
          <p:cNvSpPr/>
          <p:nvPr/>
        </p:nvSpPr>
        <p:spPr>
          <a:xfrm>
            <a:off x="8888697" y="3830043"/>
            <a:ext cx="494454" cy="327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149" name="Right Arrow 148">
            <a:extLst>
              <a:ext uri="{FF2B5EF4-FFF2-40B4-BE49-F238E27FC236}">
                <a16:creationId xmlns:a16="http://schemas.microsoft.com/office/drawing/2014/main" id="{253EA276-1520-2D49-8B8E-B58B010D7920}"/>
              </a:ext>
            </a:extLst>
          </p:cNvPr>
          <p:cNvSpPr/>
          <p:nvPr/>
        </p:nvSpPr>
        <p:spPr>
          <a:xfrm>
            <a:off x="8892488" y="6129102"/>
            <a:ext cx="494454" cy="327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cxnSp>
        <p:nvCxnSpPr>
          <p:cNvPr id="153" name="Straight Arrow Connector 152">
            <a:extLst>
              <a:ext uri="{FF2B5EF4-FFF2-40B4-BE49-F238E27FC236}">
                <a16:creationId xmlns:a16="http://schemas.microsoft.com/office/drawing/2014/main" id="{381A4FE7-0BF1-6A09-E15E-FDEEAAC9D2A7}"/>
              </a:ext>
            </a:extLst>
          </p:cNvPr>
          <p:cNvCxnSpPr>
            <a:cxnSpLocks/>
          </p:cNvCxnSpPr>
          <p:nvPr/>
        </p:nvCxnSpPr>
        <p:spPr>
          <a:xfrm>
            <a:off x="92367" y="2021021"/>
            <a:ext cx="0" cy="8267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83DCD966-6664-A88B-DD7E-71E0B19410F7}"/>
              </a:ext>
            </a:extLst>
          </p:cNvPr>
          <p:cNvSpPr txBox="1"/>
          <p:nvPr/>
        </p:nvSpPr>
        <p:spPr>
          <a:xfrm>
            <a:off x="57870" y="1869727"/>
            <a:ext cx="159298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785AFF"/>
                </a:solidFill>
                <a:effectLst/>
                <a:uLnTx/>
                <a:uFillTx/>
                <a:latin typeface="Univers LT"/>
                <a:ea typeface="+mn-ea"/>
                <a:cs typeface="+mn-cs"/>
              </a:rPr>
              <a:t>Users automatically move from Trench 1 to Trench 2 after 30 days if no disbursed loans</a:t>
            </a:r>
          </a:p>
        </p:txBody>
      </p:sp>
      <p:cxnSp>
        <p:nvCxnSpPr>
          <p:cNvPr id="159" name="Curved Connector 158">
            <a:extLst>
              <a:ext uri="{FF2B5EF4-FFF2-40B4-BE49-F238E27FC236}">
                <a16:creationId xmlns:a16="http://schemas.microsoft.com/office/drawing/2014/main" id="{C110E538-95EB-5047-D872-9B804CE054AF}"/>
              </a:ext>
            </a:extLst>
          </p:cNvPr>
          <p:cNvCxnSpPr>
            <a:cxnSpLocks/>
          </p:cNvCxnSpPr>
          <p:nvPr/>
        </p:nvCxnSpPr>
        <p:spPr>
          <a:xfrm rot="16200000" flipH="1">
            <a:off x="1579798" y="3635426"/>
            <a:ext cx="642273" cy="419139"/>
          </a:xfrm>
          <a:prstGeom prst="curvedConnector4">
            <a:avLst>
              <a:gd name="adj1" fmla="val -25354"/>
              <a:gd name="adj2" fmla="val 16492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3E14B3E7-0F68-194A-7AFE-624C9D29E350}"/>
              </a:ext>
            </a:extLst>
          </p:cNvPr>
          <p:cNvSpPr txBox="1"/>
          <p:nvPr/>
        </p:nvSpPr>
        <p:spPr>
          <a:xfrm>
            <a:off x="292259" y="2664112"/>
            <a:ext cx="253769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785AFF"/>
                </a:solidFill>
                <a:effectLst/>
                <a:uLnTx/>
                <a:uFillTx/>
                <a:latin typeface="Univers LT"/>
                <a:ea typeface="+mn-ea"/>
                <a:cs typeface="+mn-cs"/>
              </a:rPr>
              <a:t>Users will stay in Trench 2 until 1</a:t>
            </a:r>
            <a:r>
              <a:rPr kumimoji="0" lang="en-US" sz="1000" b="0" i="1" u="none" strike="noStrike" kern="1200" cap="none" spc="0" normalizeH="0" baseline="30000" noProof="0">
                <a:ln>
                  <a:noFill/>
                </a:ln>
                <a:solidFill>
                  <a:srgbClr val="785AFF"/>
                </a:solidFill>
                <a:effectLst/>
                <a:uLnTx/>
                <a:uFillTx/>
                <a:latin typeface="Univers LT"/>
                <a:ea typeface="+mn-ea"/>
                <a:cs typeface="+mn-cs"/>
              </a:rPr>
              <a:t>st</a:t>
            </a:r>
            <a:r>
              <a:rPr kumimoji="0" lang="en-US" sz="1000" b="0" i="1" u="none" strike="noStrike" kern="1200" cap="none" spc="0" normalizeH="0" baseline="0" noProof="0">
                <a:ln>
                  <a:noFill/>
                </a:ln>
                <a:solidFill>
                  <a:srgbClr val="785AFF"/>
                </a:solidFill>
                <a:effectLst/>
                <a:uLnTx/>
                <a:uFillTx/>
                <a:latin typeface="Univers LT"/>
                <a:ea typeface="+mn-ea"/>
                <a:cs typeface="+mn-cs"/>
              </a:rPr>
              <a:t> disbursed loan. His Gamma Stack will be re-calculated every 30-day anniversary from TSA onboarding date</a:t>
            </a:r>
          </a:p>
        </p:txBody>
      </p:sp>
      <p:cxnSp>
        <p:nvCxnSpPr>
          <p:cNvPr id="165" name="Straight Arrow Connector 164">
            <a:extLst>
              <a:ext uri="{FF2B5EF4-FFF2-40B4-BE49-F238E27FC236}">
                <a16:creationId xmlns:a16="http://schemas.microsoft.com/office/drawing/2014/main" id="{AFC0FF46-6A6C-9319-BECC-290EE0D206AB}"/>
              </a:ext>
            </a:extLst>
          </p:cNvPr>
          <p:cNvCxnSpPr>
            <a:cxnSpLocks/>
          </p:cNvCxnSpPr>
          <p:nvPr/>
        </p:nvCxnSpPr>
        <p:spPr>
          <a:xfrm>
            <a:off x="2690383" y="4263732"/>
            <a:ext cx="0" cy="8267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27D8AC39-4F01-7DAF-FD35-126F6E89F3F2}"/>
              </a:ext>
            </a:extLst>
          </p:cNvPr>
          <p:cNvCxnSpPr>
            <a:cxnSpLocks/>
          </p:cNvCxnSpPr>
          <p:nvPr/>
        </p:nvCxnSpPr>
        <p:spPr>
          <a:xfrm>
            <a:off x="2812624" y="2464928"/>
            <a:ext cx="0" cy="26342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82663B8A-D8A0-7622-E6C9-534B399D2DB8}"/>
              </a:ext>
            </a:extLst>
          </p:cNvPr>
          <p:cNvSpPr txBox="1"/>
          <p:nvPr/>
        </p:nvSpPr>
        <p:spPr>
          <a:xfrm>
            <a:off x="1420168" y="4546893"/>
            <a:ext cx="1592986"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785AFF"/>
                </a:solidFill>
                <a:effectLst/>
                <a:uLnTx/>
                <a:uFillTx/>
                <a:latin typeface="Univers LT"/>
                <a:ea typeface="+mn-ea"/>
                <a:cs typeface="+mn-cs"/>
              </a:rPr>
              <a:t>Users will move to Trench 3 after 1</a:t>
            </a:r>
            <a:r>
              <a:rPr kumimoji="0" lang="en-US" sz="1000" b="0" i="1" u="none" strike="noStrike" kern="1200" cap="none" spc="0" normalizeH="0" baseline="30000" noProof="0">
                <a:ln>
                  <a:noFill/>
                </a:ln>
                <a:solidFill>
                  <a:srgbClr val="785AFF"/>
                </a:solidFill>
                <a:effectLst/>
                <a:uLnTx/>
                <a:uFillTx/>
                <a:latin typeface="Univers LT"/>
                <a:ea typeface="+mn-ea"/>
                <a:cs typeface="+mn-cs"/>
              </a:rPr>
              <a:t>st</a:t>
            </a:r>
            <a:r>
              <a:rPr kumimoji="0" lang="en-US" sz="1000" b="0" i="1" u="none" strike="noStrike" kern="1200" cap="none" spc="0" normalizeH="0" baseline="0" noProof="0">
                <a:ln>
                  <a:noFill/>
                </a:ln>
                <a:solidFill>
                  <a:srgbClr val="785AFF"/>
                </a:solidFill>
                <a:effectLst/>
                <a:uLnTx/>
                <a:uFillTx/>
                <a:latin typeface="Univers LT"/>
                <a:ea typeface="+mn-ea"/>
                <a:cs typeface="+mn-cs"/>
              </a:rPr>
              <a:t> Disbursed Loan</a:t>
            </a:r>
          </a:p>
        </p:txBody>
      </p:sp>
      <p:sp>
        <p:nvSpPr>
          <p:cNvPr id="170" name="TextBox 169">
            <a:extLst>
              <a:ext uri="{FF2B5EF4-FFF2-40B4-BE49-F238E27FC236}">
                <a16:creationId xmlns:a16="http://schemas.microsoft.com/office/drawing/2014/main" id="{E2C567BC-4162-6060-D5BF-3792C4638F03}"/>
              </a:ext>
            </a:extLst>
          </p:cNvPr>
          <p:cNvSpPr txBox="1"/>
          <p:nvPr/>
        </p:nvSpPr>
        <p:spPr>
          <a:xfrm>
            <a:off x="8662450" y="1517264"/>
            <a:ext cx="93274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785AFF"/>
                </a:solidFill>
                <a:effectLst/>
                <a:uLnTx/>
                <a:uFillTx/>
                <a:latin typeface="Univers LT"/>
                <a:ea typeface="+mn-ea"/>
                <a:cs typeface="+mn-cs"/>
              </a:rPr>
              <a:t>Selectively call Alpha</a:t>
            </a:r>
          </a:p>
        </p:txBody>
      </p:sp>
      <p:sp>
        <p:nvSpPr>
          <p:cNvPr id="171" name="TextBox 170">
            <a:extLst>
              <a:ext uri="{FF2B5EF4-FFF2-40B4-BE49-F238E27FC236}">
                <a16:creationId xmlns:a16="http://schemas.microsoft.com/office/drawing/2014/main" id="{C0C0C4F1-EEB4-5E88-AC57-77F260262B94}"/>
              </a:ext>
            </a:extLst>
          </p:cNvPr>
          <p:cNvSpPr txBox="1"/>
          <p:nvPr/>
        </p:nvSpPr>
        <p:spPr>
          <a:xfrm>
            <a:off x="8688979" y="3420111"/>
            <a:ext cx="93274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785AFF"/>
                </a:solidFill>
                <a:effectLst/>
                <a:uLnTx/>
                <a:uFillTx/>
                <a:latin typeface="Univers LT"/>
                <a:ea typeface="+mn-ea"/>
                <a:cs typeface="+mn-cs"/>
              </a:rPr>
              <a:t>Selectively call Alpha</a:t>
            </a:r>
          </a:p>
        </p:txBody>
      </p:sp>
      <p:sp>
        <p:nvSpPr>
          <p:cNvPr id="172" name="TextBox 171">
            <a:extLst>
              <a:ext uri="{FF2B5EF4-FFF2-40B4-BE49-F238E27FC236}">
                <a16:creationId xmlns:a16="http://schemas.microsoft.com/office/drawing/2014/main" id="{4141B852-0384-09FF-F622-45B5B574ACF7}"/>
              </a:ext>
            </a:extLst>
          </p:cNvPr>
          <p:cNvSpPr txBox="1"/>
          <p:nvPr/>
        </p:nvSpPr>
        <p:spPr>
          <a:xfrm>
            <a:off x="8664531" y="5748488"/>
            <a:ext cx="93274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785AFF"/>
                </a:solidFill>
                <a:effectLst/>
                <a:uLnTx/>
                <a:uFillTx/>
                <a:latin typeface="Univers LT"/>
                <a:ea typeface="+mn-ea"/>
                <a:cs typeface="+mn-cs"/>
              </a:rPr>
              <a:t>Selectively call Alpha</a:t>
            </a:r>
          </a:p>
        </p:txBody>
      </p:sp>
      <p:cxnSp>
        <p:nvCxnSpPr>
          <p:cNvPr id="2" name="Curved Connector 1">
            <a:extLst>
              <a:ext uri="{FF2B5EF4-FFF2-40B4-BE49-F238E27FC236}">
                <a16:creationId xmlns:a16="http://schemas.microsoft.com/office/drawing/2014/main" id="{EF56DB04-A753-BBB6-1498-BE38DA770745}"/>
              </a:ext>
            </a:extLst>
          </p:cNvPr>
          <p:cNvCxnSpPr>
            <a:cxnSpLocks/>
          </p:cNvCxnSpPr>
          <p:nvPr/>
        </p:nvCxnSpPr>
        <p:spPr>
          <a:xfrm flipH="1">
            <a:off x="1679857" y="5307922"/>
            <a:ext cx="559546" cy="651868"/>
          </a:xfrm>
          <a:prstGeom prst="curvedConnector4">
            <a:avLst>
              <a:gd name="adj1" fmla="val -40855"/>
              <a:gd name="adj2" fmla="val 13845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562DE84-BC5C-0FC8-3894-1DABD0E467D3}"/>
              </a:ext>
            </a:extLst>
          </p:cNvPr>
          <p:cNvSpPr txBox="1"/>
          <p:nvPr/>
        </p:nvSpPr>
        <p:spPr>
          <a:xfrm>
            <a:off x="-6489" y="6141990"/>
            <a:ext cx="3446703"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785AFF"/>
                </a:solidFill>
                <a:effectLst/>
                <a:uLnTx/>
                <a:uFillTx/>
                <a:latin typeface="Univers LT"/>
                <a:ea typeface="+mn-ea"/>
                <a:cs typeface="+mn-cs"/>
              </a:rPr>
              <a:t>Once moved to Trench 3, user will forever remain in Trench 3. His Gamma Stack will be re-calculated every 30 days anniversary from 1</a:t>
            </a:r>
            <a:r>
              <a:rPr kumimoji="0" lang="en-US" sz="1000" b="0" i="1" u="none" strike="noStrike" kern="1200" cap="none" spc="0" normalizeH="0" baseline="30000" noProof="0">
                <a:ln>
                  <a:noFill/>
                </a:ln>
                <a:solidFill>
                  <a:srgbClr val="785AFF"/>
                </a:solidFill>
                <a:effectLst/>
                <a:uLnTx/>
                <a:uFillTx/>
                <a:latin typeface="Univers LT"/>
                <a:ea typeface="+mn-ea"/>
                <a:cs typeface="+mn-cs"/>
              </a:rPr>
              <a:t>st</a:t>
            </a:r>
            <a:r>
              <a:rPr kumimoji="0" lang="en-US" sz="1000" b="0" i="1" u="none" strike="noStrike" kern="1200" cap="none" spc="0" normalizeH="0" baseline="0" noProof="0">
                <a:ln>
                  <a:noFill/>
                </a:ln>
                <a:solidFill>
                  <a:srgbClr val="785AFF"/>
                </a:solidFill>
                <a:effectLst/>
                <a:uLnTx/>
                <a:uFillTx/>
                <a:latin typeface="Univers LT"/>
                <a:ea typeface="+mn-ea"/>
                <a:cs typeface="+mn-cs"/>
              </a:rPr>
              <a:t> Loan Disbursement Date</a:t>
            </a:r>
          </a:p>
        </p:txBody>
      </p:sp>
      <p:sp>
        <p:nvSpPr>
          <p:cNvPr id="7" name="Rectangle 6">
            <a:extLst>
              <a:ext uri="{FF2B5EF4-FFF2-40B4-BE49-F238E27FC236}">
                <a16:creationId xmlns:a16="http://schemas.microsoft.com/office/drawing/2014/main" id="{150E4FFD-2092-07A3-2EBC-8E6F83C469F8}"/>
              </a:ext>
            </a:extLst>
          </p:cNvPr>
          <p:cNvSpPr/>
          <p:nvPr/>
        </p:nvSpPr>
        <p:spPr>
          <a:xfrm>
            <a:off x="8147004" y="40342"/>
            <a:ext cx="518984" cy="231060"/>
          </a:xfrm>
          <a:prstGeom prst="rect">
            <a:avLst/>
          </a:prstGeom>
          <a:solidFill>
            <a:srgbClr val="F5F2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11" name="Rectangle 10">
            <a:extLst>
              <a:ext uri="{FF2B5EF4-FFF2-40B4-BE49-F238E27FC236}">
                <a16:creationId xmlns:a16="http://schemas.microsoft.com/office/drawing/2014/main" id="{CA730B85-BE66-AD31-9426-D6BC26181DED}"/>
              </a:ext>
            </a:extLst>
          </p:cNvPr>
          <p:cNvSpPr/>
          <p:nvPr/>
        </p:nvSpPr>
        <p:spPr>
          <a:xfrm>
            <a:off x="10195471" y="36587"/>
            <a:ext cx="518984" cy="23106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12" name="TextBox 11">
            <a:extLst>
              <a:ext uri="{FF2B5EF4-FFF2-40B4-BE49-F238E27FC236}">
                <a16:creationId xmlns:a16="http://schemas.microsoft.com/office/drawing/2014/main" id="{78E19201-BDC7-D4C6-85A2-3502A3158EBB}"/>
              </a:ext>
            </a:extLst>
          </p:cNvPr>
          <p:cNvSpPr txBox="1"/>
          <p:nvPr/>
        </p:nvSpPr>
        <p:spPr>
          <a:xfrm>
            <a:off x="8596954" y="15244"/>
            <a:ext cx="1597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Univers LT"/>
                <a:ea typeface="+mn-ea"/>
                <a:cs typeface="+mn-cs"/>
              </a:rPr>
              <a:t>For Cash Loan only</a:t>
            </a:r>
          </a:p>
        </p:txBody>
      </p:sp>
      <p:sp>
        <p:nvSpPr>
          <p:cNvPr id="13" name="TextBox 12">
            <a:extLst>
              <a:ext uri="{FF2B5EF4-FFF2-40B4-BE49-F238E27FC236}">
                <a16:creationId xmlns:a16="http://schemas.microsoft.com/office/drawing/2014/main" id="{BD612867-8DC1-0DA0-6C3C-88D21D29CDC0}"/>
              </a:ext>
            </a:extLst>
          </p:cNvPr>
          <p:cNvSpPr txBox="1"/>
          <p:nvPr/>
        </p:nvSpPr>
        <p:spPr>
          <a:xfrm>
            <a:off x="10635862" y="22340"/>
            <a:ext cx="18414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Univers LT"/>
                <a:ea typeface="+mn-ea"/>
                <a:cs typeface="+mn-cs"/>
              </a:rPr>
              <a:t>For both Cash and SIL</a:t>
            </a:r>
          </a:p>
        </p:txBody>
      </p:sp>
    </p:spTree>
    <p:extLst>
      <p:ext uri="{BB962C8B-B14F-4D97-AF65-F5344CB8AC3E}">
        <p14:creationId xmlns:p14="http://schemas.microsoft.com/office/powerpoint/2010/main" val="13548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9E6AA-FAF7-5C45-B7A1-55E7EE806B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29B5A43-F793-9631-4EF8-3FB7BCBD523B}"/>
              </a:ext>
            </a:extLst>
          </p:cNvPr>
          <p:cNvSpPr>
            <a:spLocks noGrp="1"/>
          </p:cNvSpPr>
          <p:nvPr>
            <p:ph type="title"/>
          </p:nvPr>
        </p:nvSpPr>
        <p:spPr>
          <a:xfrm>
            <a:off x="279944" y="224319"/>
            <a:ext cx="10661657" cy="365125"/>
          </a:xfrm>
        </p:spPr>
        <p:txBody>
          <a:bodyPr vert="horz" lIns="91440" tIns="45720" rIns="91440" bIns="45720" rtlCol="0" anchor="ctr">
            <a:noAutofit/>
          </a:bodyPr>
          <a:lstStyle/>
          <a:p>
            <a:pPr>
              <a:lnSpc>
                <a:spcPct val="150000"/>
              </a:lnSpc>
            </a:pPr>
            <a:r>
              <a:rPr lang="en-US" sz="2000"/>
              <a:t>Rank# 1: </a:t>
            </a:r>
            <a:r>
              <a:rPr lang="en-US" sz="2000" err="1"/>
              <a:t>max_age_all_contracts_snapshot</a:t>
            </a:r>
            <a:r>
              <a:rPr lang="en-US" sz="2000"/>
              <a:t> (5 / 6) </a:t>
            </a:r>
            <a:r>
              <a:rPr lang="en-IN" sz="2000"/>
              <a:t>- MoM Feature Distribution &lt;</a:t>
            </a:r>
            <a:r>
              <a:rPr lang="en-IN" sz="2000">
                <a:solidFill>
                  <a:srgbClr val="C00000"/>
                </a:solidFill>
              </a:rPr>
              <a:t>Applied</a:t>
            </a:r>
            <a:r>
              <a:rPr lang="en-IN" sz="2000"/>
              <a:t>&gt; </a:t>
            </a:r>
            <a:r>
              <a:rPr lang="en-IN" sz="2000">
                <a:latin typeface="Univers LT (body)"/>
                <a:ea typeface="+mj-lt"/>
                <a:cs typeface="+mj-lt"/>
              </a:rPr>
              <a:t>&lt;</a:t>
            </a:r>
            <a:r>
              <a:rPr lang="en-IN" sz="2000">
                <a:solidFill>
                  <a:srgbClr val="C00000"/>
                </a:solidFill>
                <a:latin typeface="Univers LT (body)"/>
                <a:ea typeface="+mj-lt"/>
                <a:cs typeface="+mj-lt"/>
              </a:rPr>
              <a:t>User Type wise</a:t>
            </a:r>
            <a:r>
              <a:rPr lang="en-IN" sz="2000">
                <a:latin typeface="Univers LT (body)"/>
                <a:ea typeface="+mj-lt"/>
                <a:cs typeface="+mj-lt"/>
              </a:rPr>
              <a:t>&gt; </a:t>
            </a:r>
            <a:r>
              <a:rPr lang="en-IN" sz="2400" b="0"/>
              <a:t>​</a:t>
            </a:r>
            <a:endParaRPr lang="en-US" sz="2400"/>
          </a:p>
        </p:txBody>
      </p:sp>
      <p:sp>
        <p:nvSpPr>
          <p:cNvPr id="5" name="Slide Number Placeholder 1">
            <a:extLst>
              <a:ext uri="{FF2B5EF4-FFF2-40B4-BE49-F238E27FC236}">
                <a16:creationId xmlns:a16="http://schemas.microsoft.com/office/drawing/2014/main" id="{400AFF59-16A6-9619-012C-E62E14206BE6}"/>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20</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graphicFrame>
        <p:nvGraphicFramePr>
          <p:cNvPr id="10" name="Table 9">
            <a:extLst>
              <a:ext uri="{FF2B5EF4-FFF2-40B4-BE49-F238E27FC236}">
                <a16:creationId xmlns:a16="http://schemas.microsoft.com/office/drawing/2014/main" id="{30273412-BEB9-1E3D-8A55-744F8380D105}"/>
              </a:ext>
            </a:extLst>
          </p:cNvPr>
          <p:cNvGraphicFramePr>
            <a:graphicFrameLocks noGrp="1"/>
          </p:cNvGraphicFramePr>
          <p:nvPr>
            <p:extLst>
              <p:ext uri="{D42A27DB-BD31-4B8C-83A1-F6EECF244321}">
                <p14:modId xmlns:p14="http://schemas.microsoft.com/office/powerpoint/2010/main" val="710831088"/>
              </p:ext>
            </p:extLst>
          </p:nvPr>
        </p:nvGraphicFramePr>
        <p:xfrm>
          <a:off x="1042736" y="1318966"/>
          <a:ext cx="3784736" cy="3153042"/>
        </p:xfrm>
        <a:graphic>
          <a:graphicData uri="http://schemas.openxmlformats.org/drawingml/2006/table">
            <a:tbl>
              <a:tblPr/>
              <a:tblGrid>
                <a:gridCol w="1097688">
                  <a:extLst>
                    <a:ext uri="{9D8B030D-6E8A-4147-A177-3AD203B41FA5}">
                      <a16:colId xmlns:a16="http://schemas.microsoft.com/office/drawing/2014/main" val="3690089230"/>
                    </a:ext>
                  </a:extLst>
                </a:gridCol>
                <a:gridCol w="1417847">
                  <a:extLst>
                    <a:ext uri="{9D8B030D-6E8A-4147-A177-3AD203B41FA5}">
                      <a16:colId xmlns:a16="http://schemas.microsoft.com/office/drawing/2014/main" val="681423613"/>
                    </a:ext>
                  </a:extLst>
                </a:gridCol>
                <a:gridCol w="171513">
                  <a:extLst>
                    <a:ext uri="{9D8B030D-6E8A-4147-A177-3AD203B41FA5}">
                      <a16:colId xmlns:a16="http://schemas.microsoft.com/office/drawing/2014/main" val="2391187240"/>
                    </a:ext>
                  </a:extLst>
                </a:gridCol>
                <a:gridCol w="1097688">
                  <a:extLst>
                    <a:ext uri="{9D8B030D-6E8A-4147-A177-3AD203B41FA5}">
                      <a16:colId xmlns:a16="http://schemas.microsoft.com/office/drawing/2014/main" val="1514148676"/>
                    </a:ext>
                  </a:extLst>
                </a:gridCol>
              </a:tblGrid>
              <a:tr h="448715">
                <a:tc gridSpan="4">
                  <a:txBody>
                    <a:bodyPr/>
                    <a:lstStyle/>
                    <a:p>
                      <a:pPr algn="ctr" fontAlgn="ctr">
                        <a:buNone/>
                      </a:pPr>
                      <a:r>
                        <a:rPr lang="en-IN" sz="900" b="1" i="0" u="none" strike="noStrike">
                          <a:solidFill>
                            <a:srgbClr val="000000"/>
                          </a:solidFill>
                          <a:effectLst/>
                          <a:latin typeface="Consolas"/>
                        </a:rPr>
                        <a:t>max_age_all_contracts_snapshot - New Applicant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302575629"/>
                  </a:ext>
                </a:extLst>
              </a:tr>
              <a:tr h="401287">
                <a:tc>
                  <a:txBody>
                    <a:bodyPr/>
                    <a:lstStyle/>
                    <a:p>
                      <a:pPr algn="ctr" fontAlgn="ctr">
                        <a:buNone/>
                      </a:pPr>
                      <a:r>
                        <a:rPr lang="en-IN" sz="900" b="1" i="0" u="none" strike="noStrike">
                          <a:solidFill>
                            <a:srgbClr val="000000"/>
                          </a:solidFill>
                          <a:effectLst/>
                          <a:latin typeface="Consolas"/>
                        </a:rPr>
                        <a:t>month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900" b="1" i="0" u="none" strike="noStrike">
                          <a:solidFill>
                            <a:srgbClr val="000000"/>
                          </a:solidFill>
                          <a:effectLst/>
                          <a:latin typeface="Consolas"/>
                        </a:rPr>
                        <a:t>max_age_all_contracts_snapshot</a:t>
                      </a:r>
                      <a:endParaRPr lang="en-US" sz="900" b="1" i="0" u="none" strike="noStrike" err="1">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900" b="1" i="0" u="none" strike="noStrike">
                          <a:solidFill>
                            <a:srgbClr val="000000"/>
                          </a:solidFill>
                          <a:effectLst/>
                          <a:latin typeface="Consolas"/>
                        </a:rPr>
                        <a:t>Avg. CIC Score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1188446"/>
                  </a:ext>
                </a:extLst>
              </a:tr>
              <a:tr h="191920">
                <a:tc>
                  <a:txBody>
                    <a:bodyPr/>
                    <a:lstStyle/>
                    <a:p>
                      <a:pPr algn="ctr" fontAlgn="ctr">
                        <a:buNone/>
                      </a:pPr>
                      <a:r>
                        <a:rPr lang="en-IN" sz="900" b="0" i="0" u="none" strike="noStrike">
                          <a:solidFill>
                            <a:srgbClr val="000000"/>
                          </a:solidFill>
                          <a:effectLst/>
                          <a:latin typeface="Consolas"/>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870.46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0.55412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4706945"/>
                  </a:ext>
                </a:extLst>
              </a:tr>
              <a:tr h="191920">
                <a:tc>
                  <a:txBody>
                    <a:bodyPr/>
                    <a:lstStyle/>
                    <a:p>
                      <a:pPr algn="ctr" fontAlgn="ctr">
                        <a:buNone/>
                      </a:pPr>
                      <a:r>
                        <a:rPr lang="en-IN" sz="900" b="0" i="0" u="none" strike="noStrike">
                          <a:solidFill>
                            <a:srgbClr val="000000"/>
                          </a:solidFill>
                          <a:effectLst/>
                          <a:latin typeface="Consolas"/>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1022.57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282"/>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0.53885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1806664"/>
                  </a:ext>
                </a:extLst>
              </a:tr>
              <a:tr h="191920">
                <a:tc>
                  <a:txBody>
                    <a:bodyPr/>
                    <a:lstStyle/>
                    <a:p>
                      <a:pPr algn="ctr" fontAlgn="ctr">
                        <a:buNone/>
                      </a:pPr>
                      <a:r>
                        <a:rPr lang="en-IN" sz="900" b="0" i="0" u="none" strike="noStrike">
                          <a:solidFill>
                            <a:srgbClr val="000000"/>
                          </a:solidFill>
                          <a:effectLst/>
                          <a:latin typeface="Consolas"/>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1043.13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E784"/>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0.53941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9271316"/>
                  </a:ext>
                </a:extLst>
              </a:tr>
              <a:tr h="191920">
                <a:tc>
                  <a:txBody>
                    <a:bodyPr/>
                    <a:lstStyle/>
                    <a:p>
                      <a:pPr algn="ctr" fontAlgn="ctr">
                        <a:buNone/>
                      </a:pPr>
                      <a:r>
                        <a:rPr lang="en-IN" sz="900" b="0" i="0" u="none" strike="noStrike">
                          <a:solidFill>
                            <a:srgbClr val="000000"/>
                          </a:solidFill>
                          <a:effectLst/>
                          <a:latin typeface="Consolas"/>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1099.72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3D17F"/>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0.53985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7831118"/>
                  </a:ext>
                </a:extLst>
              </a:tr>
              <a:tr h="191920">
                <a:tc>
                  <a:txBody>
                    <a:bodyPr/>
                    <a:lstStyle/>
                    <a:p>
                      <a:pPr algn="ctr" fontAlgn="ctr">
                        <a:buNone/>
                      </a:pPr>
                      <a:r>
                        <a:rPr lang="en-IN" sz="900" b="0" i="0" u="none" strike="noStrike">
                          <a:solidFill>
                            <a:srgbClr val="000000"/>
                          </a:solidFill>
                          <a:effectLst/>
                          <a:latin typeface="Consolas"/>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1062.03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082"/>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0.53411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0466625"/>
                  </a:ext>
                </a:extLst>
              </a:tr>
              <a:tr h="191920">
                <a:tc>
                  <a:txBody>
                    <a:bodyPr/>
                    <a:lstStyle/>
                    <a:p>
                      <a:pPr algn="ctr" fontAlgn="ctr">
                        <a:buNone/>
                      </a:pPr>
                      <a:r>
                        <a:rPr lang="en-IN" sz="900" b="0" i="0" u="none" strike="noStrike">
                          <a:solidFill>
                            <a:srgbClr val="000000"/>
                          </a:solidFill>
                          <a:effectLst/>
                          <a:latin typeface="Consolas"/>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1146.12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0.53446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9939413"/>
                  </a:ext>
                </a:extLst>
              </a:tr>
              <a:tr h="191920">
                <a:tc>
                  <a:txBody>
                    <a:bodyPr/>
                    <a:lstStyle/>
                    <a:p>
                      <a:pPr algn="ctr" fontAlgn="ctr">
                        <a:buNone/>
                      </a:pPr>
                      <a:r>
                        <a:rPr lang="en-IN" sz="900" b="0" i="0" u="none" strike="noStrike">
                          <a:solidFill>
                            <a:srgbClr val="000000"/>
                          </a:solidFill>
                          <a:effectLst/>
                          <a:latin typeface="Consolas"/>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1024.06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382"/>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0.53894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9802357"/>
                  </a:ext>
                </a:extLst>
              </a:tr>
              <a:tr h="191920">
                <a:tc>
                  <a:txBody>
                    <a:bodyPr/>
                    <a:lstStyle/>
                    <a:p>
                      <a:pPr algn="ctr" fontAlgn="ctr">
                        <a:buNone/>
                      </a:pPr>
                      <a:r>
                        <a:rPr lang="en-IN" sz="900" b="0" i="0" u="none" strike="noStrike">
                          <a:solidFill>
                            <a:srgbClr val="000000"/>
                          </a:solidFill>
                          <a:effectLst/>
                          <a:latin typeface="Consolas"/>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1008.4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D780"/>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0.53747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5722448"/>
                  </a:ext>
                </a:extLst>
              </a:tr>
              <a:tr h="191920">
                <a:tc>
                  <a:txBody>
                    <a:bodyPr/>
                    <a:lstStyle/>
                    <a:p>
                      <a:pPr algn="ctr" fontAlgn="ctr">
                        <a:buNone/>
                      </a:pPr>
                      <a:r>
                        <a:rPr lang="en-IN" sz="900" b="0" i="0" u="none" strike="noStrike">
                          <a:solidFill>
                            <a:srgbClr val="000000"/>
                          </a:solidFill>
                          <a:effectLst/>
                          <a:latin typeface="Consolas"/>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1035.21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B84"/>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0.53004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2425927"/>
                  </a:ext>
                </a:extLst>
              </a:tr>
              <a:tr h="191920">
                <a:tc>
                  <a:txBody>
                    <a:bodyPr/>
                    <a:lstStyle/>
                    <a:p>
                      <a:pPr algn="ctr" fontAlgn="ctr">
                        <a:buNone/>
                      </a:pPr>
                      <a:r>
                        <a:rPr lang="en-IN" sz="900" b="0" i="0" u="none" strike="noStrike">
                          <a:solidFill>
                            <a:srgbClr val="000000"/>
                          </a:solidFill>
                          <a:effectLst/>
                          <a:latin typeface="Consolas"/>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1032.86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0.53473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076618"/>
                  </a:ext>
                </a:extLst>
              </a:tr>
              <a:tr h="191920">
                <a:tc>
                  <a:txBody>
                    <a:bodyPr/>
                    <a:lstStyle/>
                    <a:p>
                      <a:pPr algn="ctr" fontAlgn="ctr">
                        <a:buNone/>
                      </a:pPr>
                      <a:r>
                        <a:rPr lang="en-IN" sz="900" b="0" i="0" u="none" strike="noStrike">
                          <a:solidFill>
                            <a:srgbClr val="000000"/>
                          </a:solidFill>
                          <a:effectLst/>
                          <a:latin typeface="Consolas"/>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1019.1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F81"/>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0.53564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5337296"/>
                  </a:ext>
                </a:extLst>
              </a:tr>
              <a:tr h="1919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900" b="0" i="0" u="none" strike="noStrike">
                          <a:solidFill>
                            <a:srgbClr val="000000"/>
                          </a:solidFill>
                          <a:effectLst/>
                          <a:latin typeface="Consolas"/>
                        </a:rPr>
                        <a:t>2025-08</a:t>
                      </a:r>
                    </a:p>
                  </a:txBody>
                  <a:tcPr marL="6350" marR="6350" marT="6350"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ctr" fontAlgn="ctr">
                        <a:buNone/>
                      </a:pPr>
                      <a:r>
                        <a:rPr lang="en-IN" sz="900" b="0" i="0" u="none" strike="noStrike">
                          <a:solidFill>
                            <a:srgbClr val="000000"/>
                          </a:solidFill>
                          <a:effectLst/>
                          <a:latin typeface="Consolas" panose="020B0609020204030204" pitchFamily="49" charset="0"/>
                        </a:rPr>
                        <a:t>994.7</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FEDF81"/>
                    </a:solidFill>
                  </a:tcPr>
                </a:tc>
                <a:tc>
                  <a:txBody>
                    <a:bodyPr/>
                    <a:lstStyle/>
                    <a:p>
                      <a:pPr lvl="0" algn="ctr">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0.53535</a:t>
                      </a:r>
                    </a:p>
                  </a:txBody>
                  <a:tcPr marL="6350" marR="6350" marT="6350" marB="0"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897933229"/>
                  </a:ext>
                </a:extLst>
              </a:tr>
            </a:tbl>
          </a:graphicData>
        </a:graphic>
      </p:graphicFrame>
      <p:graphicFrame>
        <p:nvGraphicFramePr>
          <p:cNvPr id="11" name="Table 10">
            <a:extLst>
              <a:ext uri="{FF2B5EF4-FFF2-40B4-BE49-F238E27FC236}">
                <a16:creationId xmlns:a16="http://schemas.microsoft.com/office/drawing/2014/main" id="{BA74BA0E-21BE-DE6F-3B62-9092C03008B5}"/>
              </a:ext>
            </a:extLst>
          </p:cNvPr>
          <p:cNvGraphicFramePr>
            <a:graphicFrameLocks noGrp="1"/>
          </p:cNvGraphicFramePr>
          <p:nvPr>
            <p:extLst>
              <p:ext uri="{D42A27DB-BD31-4B8C-83A1-F6EECF244321}">
                <p14:modId xmlns:p14="http://schemas.microsoft.com/office/powerpoint/2010/main" val="1658974685"/>
              </p:ext>
            </p:extLst>
          </p:nvPr>
        </p:nvGraphicFramePr>
        <p:xfrm>
          <a:off x="6795286" y="1318966"/>
          <a:ext cx="3784737" cy="3250262"/>
        </p:xfrm>
        <a:graphic>
          <a:graphicData uri="http://schemas.openxmlformats.org/drawingml/2006/table">
            <a:tbl>
              <a:tblPr/>
              <a:tblGrid>
                <a:gridCol w="1097689">
                  <a:extLst>
                    <a:ext uri="{9D8B030D-6E8A-4147-A177-3AD203B41FA5}">
                      <a16:colId xmlns:a16="http://schemas.microsoft.com/office/drawing/2014/main" val="2667044054"/>
                    </a:ext>
                  </a:extLst>
                </a:gridCol>
                <a:gridCol w="1417847">
                  <a:extLst>
                    <a:ext uri="{9D8B030D-6E8A-4147-A177-3AD203B41FA5}">
                      <a16:colId xmlns:a16="http://schemas.microsoft.com/office/drawing/2014/main" val="3284530012"/>
                    </a:ext>
                  </a:extLst>
                </a:gridCol>
                <a:gridCol w="171512">
                  <a:extLst>
                    <a:ext uri="{9D8B030D-6E8A-4147-A177-3AD203B41FA5}">
                      <a16:colId xmlns:a16="http://schemas.microsoft.com/office/drawing/2014/main" val="97028356"/>
                    </a:ext>
                  </a:extLst>
                </a:gridCol>
                <a:gridCol w="1097689">
                  <a:extLst>
                    <a:ext uri="{9D8B030D-6E8A-4147-A177-3AD203B41FA5}">
                      <a16:colId xmlns:a16="http://schemas.microsoft.com/office/drawing/2014/main" val="427603139"/>
                    </a:ext>
                  </a:extLst>
                </a:gridCol>
              </a:tblGrid>
              <a:tr h="454655">
                <a:tc gridSpan="4">
                  <a:txBody>
                    <a:bodyPr/>
                    <a:lstStyle/>
                    <a:p>
                      <a:pPr algn="ctr" fontAlgn="ctr">
                        <a:buNone/>
                      </a:pPr>
                      <a:r>
                        <a:rPr lang="en-IN" sz="900" b="1" i="0" u="none" strike="noStrike">
                          <a:solidFill>
                            <a:srgbClr val="000000"/>
                          </a:solidFill>
                          <a:effectLst/>
                          <a:latin typeface="Consolas"/>
                        </a:rPr>
                        <a:t>max_age_all_contracts_snapshot - Repeat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16376921"/>
                  </a:ext>
                </a:extLst>
              </a:tr>
              <a:tr h="414832">
                <a:tc>
                  <a:txBody>
                    <a:bodyPr/>
                    <a:lstStyle/>
                    <a:p>
                      <a:pPr algn="ctr" fontAlgn="ctr">
                        <a:buNone/>
                      </a:pPr>
                      <a:r>
                        <a:rPr lang="en-IN" sz="900" b="1" i="0" u="none" strike="noStrike">
                          <a:solidFill>
                            <a:srgbClr val="000000"/>
                          </a:solidFill>
                          <a:effectLst/>
                          <a:latin typeface="Consolas"/>
                        </a:rPr>
                        <a:t>month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900" b="1" i="0" u="none" strike="noStrike">
                          <a:solidFill>
                            <a:srgbClr val="000000"/>
                          </a:solidFill>
                          <a:effectLst/>
                          <a:latin typeface="Consolas"/>
                        </a:rPr>
                        <a:t>max_age_all_contracts_snapshot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900" b="1" i="0" u="none" strike="noStrike">
                          <a:solidFill>
                            <a:srgbClr val="000000"/>
                          </a:solidFill>
                          <a:effectLst/>
                          <a:latin typeface="Consolas"/>
                        </a:rPr>
                        <a:t>Avg. CIC Score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5434662"/>
                  </a:ext>
                </a:extLst>
              </a:tr>
              <a:tr h="198398">
                <a:tc>
                  <a:txBody>
                    <a:bodyPr/>
                    <a:lstStyle/>
                    <a:p>
                      <a:pPr algn="ctr" fontAlgn="ctr">
                        <a:buNone/>
                      </a:pPr>
                      <a:r>
                        <a:rPr lang="en-IN" sz="900" b="0" i="0" u="none" strike="noStrike">
                          <a:solidFill>
                            <a:srgbClr val="000000"/>
                          </a:solidFill>
                          <a:effectLst/>
                          <a:latin typeface="Consolas"/>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1180.77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16C"/>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0.44008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8394556"/>
                  </a:ext>
                </a:extLst>
              </a:tr>
              <a:tr h="198398">
                <a:tc>
                  <a:txBody>
                    <a:bodyPr/>
                    <a:lstStyle/>
                    <a:p>
                      <a:pPr algn="ctr" fontAlgn="ctr">
                        <a:buNone/>
                      </a:pPr>
                      <a:r>
                        <a:rPr lang="en-IN" sz="900" b="0" i="0" u="none" strike="noStrike">
                          <a:solidFill>
                            <a:srgbClr val="000000"/>
                          </a:solidFill>
                          <a:effectLst/>
                          <a:latin typeface="Consolas"/>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1212.91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D71"/>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0.43368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3047528"/>
                  </a:ext>
                </a:extLst>
              </a:tr>
              <a:tr h="198398">
                <a:tc>
                  <a:txBody>
                    <a:bodyPr/>
                    <a:lstStyle/>
                    <a:p>
                      <a:pPr algn="ctr" fontAlgn="ctr">
                        <a:buNone/>
                      </a:pPr>
                      <a:r>
                        <a:rPr lang="en-IN" sz="900" b="0" i="0" u="none" strike="noStrike">
                          <a:solidFill>
                            <a:srgbClr val="000000"/>
                          </a:solidFill>
                          <a:effectLst/>
                          <a:latin typeface="Consolas"/>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1171.05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0.44165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3420733"/>
                  </a:ext>
                </a:extLst>
              </a:tr>
              <a:tr h="198398">
                <a:tc>
                  <a:txBody>
                    <a:bodyPr/>
                    <a:lstStyle/>
                    <a:p>
                      <a:pPr algn="ctr" fontAlgn="ctr">
                        <a:buNone/>
                      </a:pPr>
                      <a:r>
                        <a:rPr lang="en-IN" sz="900" b="0" i="0" u="none" strike="noStrike">
                          <a:solidFill>
                            <a:srgbClr val="000000"/>
                          </a:solidFill>
                          <a:effectLst/>
                          <a:latin typeface="Consolas"/>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1244.89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877"/>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0.43729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2002366"/>
                  </a:ext>
                </a:extLst>
              </a:tr>
              <a:tr h="198398">
                <a:tc>
                  <a:txBody>
                    <a:bodyPr/>
                    <a:lstStyle/>
                    <a:p>
                      <a:pPr algn="ctr" fontAlgn="ctr">
                        <a:buNone/>
                      </a:pPr>
                      <a:r>
                        <a:rPr lang="en-IN" sz="900" b="0" i="0" u="none" strike="noStrike">
                          <a:solidFill>
                            <a:srgbClr val="000000"/>
                          </a:solidFill>
                          <a:effectLst/>
                          <a:latin typeface="Consolas"/>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1305.29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C81"/>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0.43457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6133474"/>
                  </a:ext>
                </a:extLst>
              </a:tr>
              <a:tr h="198398">
                <a:tc>
                  <a:txBody>
                    <a:bodyPr/>
                    <a:lstStyle/>
                    <a:p>
                      <a:pPr algn="ctr" fontAlgn="ctr">
                        <a:buNone/>
                      </a:pPr>
                      <a:r>
                        <a:rPr lang="en-IN" sz="900" b="0" i="0" u="none" strike="noStrike">
                          <a:solidFill>
                            <a:srgbClr val="000000"/>
                          </a:solidFill>
                          <a:effectLst/>
                          <a:latin typeface="Consolas"/>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1368.82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D881"/>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0.43043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683597"/>
                  </a:ext>
                </a:extLst>
              </a:tr>
              <a:tr h="198398">
                <a:tc>
                  <a:txBody>
                    <a:bodyPr/>
                    <a:lstStyle/>
                    <a:p>
                      <a:pPr algn="ctr" fontAlgn="ctr">
                        <a:buNone/>
                      </a:pPr>
                      <a:r>
                        <a:rPr lang="en-IN" sz="900" b="0" i="0" u="none" strike="noStrike">
                          <a:solidFill>
                            <a:srgbClr val="000000"/>
                          </a:solidFill>
                          <a:effectLst/>
                          <a:latin typeface="Consolas"/>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1381.67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7D27F"/>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0.43417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3256153"/>
                  </a:ext>
                </a:extLst>
              </a:tr>
              <a:tr h="198398">
                <a:tc>
                  <a:txBody>
                    <a:bodyPr/>
                    <a:lstStyle/>
                    <a:p>
                      <a:pPr algn="ctr" fontAlgn="ctr">
                        <a:buNone/>
                      </a:pPr>
                      <a:r>
                        <a:rPr lang="en-IN" sz="900" b="0" i="0" u="none" strike="noStrike">
                          <a:solidFill>
                            <a:srgbClr val="000000"/>
                          </a:solidFill>
                          <a:effectLst/>
                          <a:latin typeface="Consolas"/>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1321.91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0.43667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0635072"/>
                  </a:ext>
                </a:extLst>
              </a:tr>
              <a:tr h="198398">
                <a:tc>
                  <a:txBody>
                    <a:bodyPr/>
                    <a:lstStyle/>
                    <a:p>
                      <a:pPr algn="ctr" fontAlgn="ctr">
                        <a:buNone/>
                      </a:pPr>
                      <a:r>
                        <a:rPr lang="en-IN" sz="900" b="0" i="0" u="none" strike="noStrike">
                          <a:solidFill>
                            <a:srgbClr val="000000"/>
                          </a:solidFill>
                          <a:effectLst/>
                          <a:latin typeface="Consolas"/>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1427.51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0.42893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6186854"/>
                  </a:ext>
                </a:extLst>
              </a:tr>
              <a:tr h="198398">
                <a:tc>
                  <a:txBody>
                    <a:bodyPr/>
                    <a:lstStyle/>
                    <a:p>
                      <a:pPr algn="ctr" fontAlgn="ctr">
                        <a:buNone/>
                      </a:pPr>
                      <a:r>
                        <a:rPr lang="en-IN" sz="900" b="0" i="0" u="none" strike="noStrike">
                          <a:solidFill>
                            <a:srgbClr val="000000"/>
                          </a:solidFill>
                          <a:effectLst/>
                          <a:latin typeface="Consolas"/>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1359.49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DB81"/>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0.43152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2336072"/>
                  </a:ext>
                </a:extLst>
              </a:tr>
              <a:tr h="198398">
                <a:tc>
                  <a:txBody>
                    <a:bodyPr/>
                    <a:lstStyle/>
                    <a:p>
                      <a:pPr algn="ctr" fontAlgn="ctr">
                        <a:buNone/>
                      </a:pPr>
                      <a:r>
                        <a:rPr lang="en-IN" sz="900" b="0" i="0" u="none" strike="noStrike">
                          <a:solidFill>
                            <a:srgbClr val="000000"/>
                          </a:solidFill>
                          <a:effectLst/>
                          <a:latin typeface="Consolas"/>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1331.07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884"/>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0.4342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9231005"/>
                  </a:ext>
                </a:extLst>
              </a:tr>
              <a:tr h="198397">
                <a:tc>
                  <a:txBody>
                    <a:bodyPr/>
                    <a:lstStyle/>
                    <a:p>
                      <a:pPr lvl="0" algn="ctr">
                        <a:buNone/>
                      </a:pPr>
                      <a:r>
                        <a:rPr lang="en-IN" sz="900" b="0" i="0" u="none" strike="noStrike">
                          <a:solidFill>
                            <a:srgbClr val="000000"/>
                          </a:solidFill>
                          <a:effectLst/>
                          <a:latin typeface="Consolas"/>
                        </a:rPr>
                        <a:t>2025-08</a:t>
                      </a:r>
                    </a:p>
                  </a:txBody>
                  <a:tcPr marL="6350" marR="6350" marT="6350"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ctr" fontAlgn="ctr">
                        <a:buNone/>
                      </a:pPr>
                      <a:r>
                        <a:rPr lang="en-IN" sz="900" b="0" i="0" u="none" strike="noStrike">
                          <a:solidFill>
                            <a:srgbClr val="000000"/>
                          </a:solidFill>
                          <a:effectLst/>
                          <a:latin typeface="Consolas" panose="020B0609020204030204" pitchFamily="49" charset="0"/>
                        </a:rPr>
                        <a:t>1408.22</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F2E884"/>
                    </a:solidFill>
                  </a:tcPr>
                </a:tc>
                <a:tc>
                  <a:txBody>
                    <a:bodyPr/>
                    <a:lstStyle/>
                    <a:p>
                      <a:pPr lvl="0" algn="ctr">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0.43364</a:t>
                      </a:r>
                    </a:p>
                  </a:txBody>
                  <a:tcPr marL="6350" marR="6350" marT="6350" marB="0"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392940034"/>
                  </a:ext>
                </a:extLst>
              </a:tr>
            </a:tbl>
          </a:graphicData>
        </a:graphic>
      </p:graphicFrame>
      <p:sp>
        <p:nvSpPr>
          <p:cNvPr id="2" name="TextBox 1">
            <a:extLst>
              <a:ext uri="{FF2B5EF4-FFF2-40B4-BE49-F238E27FC236}">
                <a16:creationId xmlns:a16="http://schemas.microsoft.com/office/drawing/2014/main" id="{2A490AE7-815B-BD5A-7913-42865EA4EFE8}"/>
              </a:ext>
            </a:extLst>
          </p:cNvPr>
          <p:cNvSpPr txBox="1"/>
          <p:nvPr/>
        </p:nvSpPr>
        <p:spPr>
          <a:xfrm>
            <a:off x="381074" y="4617927"/>
            <a:ext cx="5108060"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sz="1100"/>
              <a:t>The </a:t>
            </a:r>
            <a:r>
              <a:rPr lang="en-US" sz="1100" b="1"/>
              <a:t>max age</a:t>
            </a:r>
            <a:r>
              <a:rPr lang="en-US" sz="1100"/>
              <a:t> shows a consistent and steady increase from </a:t>
            </a:r>
            <a:r>
              <a:rPr lang="en-US" sz="1100" b="1"/>
              <a:t>870.46</a:t>
            </a:r>
            <a:r>
              <a:rPr lang="en-US" sz="1100"/>
              <a:t> in </a:t>
            </a:r>
            <a:r>
              <a:rPr lang="en-US" sz="1100" b="1"/>
              <a:t>Sep 2024</a:t>
            </a:r>
            <a:r>
              <a:rPr lang="en-US" sz="1100"/>
              <a:t> to </a:t>
            </a:r>
            <a:r>
              <a:rPr lang="en-US" sz="1100" b="1"/>
              <a:t>1146.12</a:t>
            </a:r>
            <a:r>
              <a:rPr lang="en-US" sz="1100"/>
              <a:t> in </a:t>
            </a:r>
            <a:r>
              <a:rPr lang="en-US" sz="1100" b="1"/>
              <a:t>Feb 2025</a:t>
            </a:r>
            <a:r>
              <a:rPr lang="en-US" sz="1100"/>
              <a:t>, reflecting a </a:t>
            </a:r>
            <a:r>
              <a:rPr lang="en-US" sz="1100" b="1"/>
              <a:t>stable upward trend</a:t>
            </a:r>
            <a:r>
              <a:rPr lang="en-US" sz="1100"/>
              <a:t>.</a:t>
            </a:r>
          </a:p>
          <a:p>
            <a:endParaRPr lang="en-US" sz="1100"/>
          </a:p>
          <a:p>
            <a:pPr marL="228600" indent="-228600">
              <a:buFont typeface=""/>
              <a:buChar char="•"/>
            </a:pPr>
            <a:r>
              <a:rPr lang="en-US" sz="1100"/>
              <a:t>The </a:t>
            </a:r>
            <a:r>
              <a:rPr lang="en-US" sz="1100" b="1"/>
              <a:t>minor fluctuations</a:t>
            </a:r>
            <a:r>
              <a:rPr lang="en-US" sz="1100"/>
              <a:t> observed in </a:t>
            </a:r>
            <a:r>
              <a:rPr lang="en-US" sz="1100" b="1"/>
              <a:t>2025</a:t>
            </a:r>
            <a:r>
              <a:rPr lang="en-US" sz="1100"/>
              <a:t> (especially in </a:t>
            </a:r>
            <a:r>
              <a:rPr lang="en-US" sz="1100" b="1"/>
              <a:t>Mar</a:t>
            </a:r>
            <a:r>
              <a:rPr lang="en-US" sz="1100"/>
              <a:t> and </a:t>
            </a:r>
            <a:r>
              <a:rPr lang="en-US" sz="1100" b="1"/>
              <a:t>Apr</a:t>
            </a:r>
            <a:r>
              <a:rPr lang="en-US" sz="1100"/>
              <a:t>) are within expected variation, indicating that the data remains </a:t>
            </a:r>
            <a:r>
              <a:rPr lang="en-US" sz="1100" b="1"/>
              <a:t>balanced</a:t>
            </a:r>
            <a:r>
              <a:rPr lang="en-US" sz="1100"/>
              <a:t> and </a:t>
            </a:r>
            <a:r>
              <a:rPr lang="en-US" sz="1100" b="1"/>
              <a:t>resilient</a:t>
            </a:r>
            <a:r>
              <a:rPr lang="en-US" sz="1100"/>
              <a:t> over time.</a:t>
            </a:r>
          </a:p>
          <a:p>
            <a:endParaRPr lang="en-US" sz="1100"/>
          </a:p>
          <a:p>
            <a:pPr marL="228600" indent="-228600">
              <a:buFont typeface=""/>
              <a:buChar char="•"/>
            </a:pPr>
            <a:r>
              <a:rPr lang="en-US" sz="1100"/>
              <a:t>Overall, this feature demonstrates </a:t>
            </a:r>
            <a:r>
              <a:rPr lang="en-US" sz="1100" b="1"/>
              <a:t>positive growth</a:t>
            </a:r>
            <a:r>
              <a:rPr lang="en-US" sz="1100"/>
              <a:t> with a </a:t>
            </a:r>
            <a:r>
              <a:rPr lang="en-US" sz="1100" b="1"/>
              <a:t>reliable and stable distribution</a:t>
            </a:r>
            <a:r>
              <a:rPr lang="en-US" sz="1100"/>
              <a:t>, making it a strong candidate for continued use in modeling new applicants.</a:t>
            </a:r>
          </a:p>
        </p:txBody>
      </p:sp>
      <p:sp>
        <p:nvSpPr>
          <p:cNvPr id="4" name="TextBox 3">
            <a:extLst>
              <a:ext uri="{FF2B5EF4-FFF2-40B4-BE49-F238E27FC236}">
                <a16:creationId xmlns:a16="http://schemas.microsoft.com/office/drawing/2014/main" id="{EB7C2DC7-9E0E-AEED-C4CE-A25572F0009B}"/>
              </a:ext>
            </a:extLst>
          </p:cNvPr>
          <p:cNvSpPr txBox="1"/>
          <p:nvPr/>
        </p:nvSpPr>
        <p:spPr>
          <a:xfrm>
            <a:off x="6357256" y="4857448"/>
            <a:ext cx="482454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sz="1100"/>
              <a:t>The </a:t>
            </a:r>
            <a:r>
              <a:rPr lang="en-US" sz="1100" b="1"/>
              <a:t>max age</a:t>
            </a:r>
            <a:r>
              <a:rPr lang="en-US" sz="1100"/>
              <a:t> steadily increases from </a:t>
            </a:r>
            <a:r>
              <a:rPr lang="en-US" sz="1100" b="1"/>
              <a:t>1180.77</a:t>
            </a:r>
            <a:r>
              <a:rPr lang="en-US" sz="1100"/>
              <a:t> in </a:t>
            </a:r>
            <a:r>
              <a:rPr lang="en-US" sz="1100" b="1"/>
              <a:t>Sep 2024</a:t>
            </a:r>
            <a:r>
              <a:rPr lang="en-US" sz="1100"/>
              <a:t> to </a:t>
            </a:r>
            <a:r>
              <a:rPr lang="en-US" sz="1100" b="1"/>
              <a:t>1427.51</a:t>
            </a:r>
            <a:r>
              <a:rPr lang="en-US" sz="1100"/>
              <a:t> in </a:t>
            </a:r>
            <a:r>
              <a:rPr lang="en-US" sz="1100" b="1"/>
              <a:t>May 2025</a:t>
            </a:r>
            <a:r>
              <a:rPr lang="en-US" sz="1100"/>
              <a:t>, with a slight dip in </a:t>
            </a:r>
            <a:r>
              <a:rPr lang="en-US" sz="1100" b="1"/>
              <a:t>Jul 2025</a:t>
            </a:r>
            <a:r>
              <a:rPr lang="en-US" sz="1100"/>
              <a:t>.</a:t>
            </a:r>
          </a:p>
          <a:p>
            <a:pPr marL="228600" indent="-228600">
              <a:buFont typeface=""/>
              <a:buChar char="•"/>
            </a:pPr>
            <a:r>
              <a:rPr lang="en-US" sz="1100"/>
              <a:t>Fluctuations are </a:t>
            </a:r>
            <a:r>
              <a:rPr lang="en-US" sz="1100" b="1"/>
              <a:t>minor</a:t>
            </a:r>
            <a:r>
              <a:rPr lang="en-US" sz="1100"/>
              <a:t> and within an expected range, reflecting </a:t>
            </a:r>
            <a:r>
              <a:rPr lang="en-US" sz="1100" b="1"/>
              <a:t>stable growth</a:t>
            </a:r>
            <a:r>
              <a:rPr lang="en-US" sz="1100"/>
              <a:t>.</a:t>
            </a:r>
          </a:p>
          <a:p>
            <a:pPr marL="228600" indent="-228600">
              <a:buFont typeface=""/>
              <a:buChar char="•"/>
            </a:pPr>
            <a:r>
              <a:rPr lang="en-US" sz="1100"/>
              <a:t>Overall, the feature shows </a:t>
            </a:r>
            <a:r>
              <a:rPr lang="en-US" sz="1100" b="1"/>
              <a:t>consistent and reliable growth</a:t>
            </a:r>
            <a:r>
              <a:rPr lang="en-US" sz="1100"/>
              <a:t>, making it </a:t>
            </a:r>
            <a:r>
              <a:rPr lang="en-US" sz="1100" b="1"/>
              <a:t>strong for modeling</a:t>
            </a:r>
            <a:r>
              <a:rPr lang="en-US" sz="1100"/>
              <a:t>.</a:t>
            </a:r>
          </a:p>
        </p:txBody>
      </p:sp>
    </p:spTree>
    <p:extLst>
      <p:ext uri="{BB962C8B-B14F-4D97-AF65-F5344CB8AC3E}">
        <p14:creationId xmlns:p14="http://schemas.microsoft.com/office/powerpoint/2010/main" val="1987255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90CCE-8B44-D4DC-C5EB-51C4A6E1BFC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986F69-A467-9A24-6668-431585EE2001}"/>
              </a:ext>
            </a:extLst>
          </p:cNvPr>
          <p:cNvSpPr>
            <a:spLocks noGrp="1"/>
          </p:cNvSpPr>
          <p:nvPr>
            <p:ph type="title"/>
          </p:nvPr>
        </p:nvSpPr>
        <p:spPr>
          <a:xfrm>
            <a:off x="289881" y="1614"/>
            <a:ext cx="10857089" cy="537454"/>
          </a:xfrm>
        </p:spPr>
        <p:txBody>
          <a:bodyPr vert="horz" lIns="91440" tIns="45720" rIns="91440" bIns="45720" rtlCol="0" anchor="ctr">
            <a:noAutofit/>
          </a:bodyPr>
          <a:lstStyle/>
          <a:p>
            <a:pPr>
              <a:lnSpc>
                <a:spcPct val="150000"/>
              </a:lnSpc>
            </a:pPr>
            <a:r>
              <a:rPr lang="en-US" sz="2400"/>
              <a:t>Rank# 1: </a:t>
            </a:r>
            <a:r>
              <a:rPr lang="en-US" sz="2400" err="1"/>
              <a:t>max_age_all_contracts_snapshot</a:t>
            </a:r>
            <a:r>
              <a:rPr lang="en-US" sz="2400"/>
              <a:t> (6 / 6)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2" name="TextBox 1">
            <a:extLst>
              <a:ext uri="{FF2B5EF4-FFF2-40B4-BE49-F238E27FC236}">
                <a16:creationId xmlns:a16="http://schemas.microsoft.com/office/drawing/2014/main" id="{DE223F33-F34C-1300-D690-8C44C6E9E5F2}"/>
              </a:ext>
            </a:extLst>
          </p:cNvPr>
          <p:cNvSpPr txBox="1"/>
          <p:nvPr/>
        </p:nvSpPr>
        <p:spPr>
          <a:xfrm>
            <a:off x="1934198" y="4729299"/>
            <a:ext cx="832360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200"/>
              <a:t>Baseline period: Sep’2024 to Jan’2025.</a:t>
            </a:r>
          </a:p>
          <a:p>
            <a:pPr marL="285750" indent="-285750">
              <a:spcAft>
                <a:spcPts val="1200"/>
              </a:spcAft>
              <a:buFont typeface="Arial" panose="020B0604020202020204" pitchFamily="34" charset="0"/>
              <a:buChar char="•"/>
            </a:pPr>
            <a:r>
              <a:rPr lang="en-US" sz="1200"/>
              <a:t>CSI </a:t>
            </a:r>
            <a:r>
              <a:rPr lang="en-US" sz="1200" b="1"/>
              <a:t>for </a:t>
            </a:r>
            <a:r>
              <a:rPr lang="en-US" sz="1200" b="1" err="1"/>
              <a:t>max_age_all_contracts_snapshot</a:t>
            </a:r>
            <a:r>
              <a:rPr lang="en-US" sz="1200" b="1"/>
              <a:t> </a:t>
            </a:r>
            <a:r>
              <a:rPr lang="en-US" sz="1200"/>
              <a:t>started high (~0.34 in Sep’24), then dropped sharply (&lt;0.01 in Oct–Nov) and stayed low (~0.01–0.02) till Jan’25, showing good stability.</a:t>
            </a:r>
          </a:p>
          <a:p>
            <a:pPr marL="285750" indent="-285750">
              <a:spcAft>
                <a:spcPts val="1200"/>
              </a:spcAft>
              <a:buFont typeface="Arial" panose="020B0604020202020204" pitchFamily="34" charset="0"/>
              <a:buChar char="•"/>
            </a:pPr>
            <a:r>
              <a:rPr lang="en-US" sz="1200"/>
              <a:t>In the Test/OOT period (Feb–Jul’25), CSI rose from ~0.03 to ~0.044. Values remain below 0.1 (no drift), but the upward trend suggests mild variability to watch.</a:t>
            </a:r>
          </a:p>
        </p:txBody>
      </p:sp>
      <p:pic>
        <p:nvPicPr>
          <p:cNvPr id="6" name="Picture 5">
            <a:extLst>
              <a:ext uri="{FF2B5EF4-FFF2-40B4-BE49-F238E27FC236}">
                <a16:creationId xmlns:a16="http://schemas.microsoft.com/office/drawing/2014/main" id="{C7D78014-5BBB-36E4-4CC9-274609686FB7}"/>
              </a:ext>
            </a:extLst>
          </p:cNvPr>
          <p:cNvPicPr>
            <a:picLocks noChangeAspect="1"/>
          </p:cNvPicPr>
          <p:nvPr/>
        </p:nvPicPr>
        <p:blipFill>
          <a:blip r:embed="rId2"/>
          <a:stretch>
            <a:fillRect/>
          </a:stretch>
        </p:blipFill>
        <p:spPr>
          <a:xfrm>
            <a:off x="737408" y="680582"/>
            <a:ext cx="11174384" cy="3749903"/>
          </a:xfrm>
          <a:prstGeom prst="rect">
            <a:avLst/>
          </a:prstGeom>
        </p:spPr>
      </p:pic>
    </p:spTree>
    <p:extLst>
      <p:ext uri="{BB962C8B-B14F-4D97-AF65-F5344CB8AC3E}">
        <p14:creationId xmlns:p14="http://schemas.microsoft.com/office/powerpoint/2010/main" val="2382667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5408B-8166-BE43-3F25-D219C6E7D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7EE132-17BC-5A72-27DA-926C87BCF425}"/>
              </a:ext>
            </a:extLst>
          </p:cNvPr>
          <p:cNvSpPr>
            <a:spLocks noGrp="1"/>
          </p:cNvSpPr>
          <p:nvPr>
            <p:ph type="title"/>
          </p:nvPr>
        </p:nvSpPr>
        <p:spPr>
          <a:xfrm>
            <a:off x="255501" y="84353"/>
            <a:ext cx="11235811" cy="537454"/>
          </a:xfrm>
        </p:spPr>
        <p:txBody>
          <a:bodyPr vert="horz" lIns="91440" tIns="45720" rIns="91440" bIns="45720" rtlCol="0" anchor="ctr">
            <a:noAutofit/>
          </a:bodyPr>
          <a:lstStyle/>
          <a:p>
            <a:pPr>
              <a:lnSpc>
                <a:spcPct val="150000"/>
              </a:lnSpc>
            </a:pPr>
            <a:r>
              <a:rPr lang="en-US" sz="2000"/>
              <a:t>Rank# 2: </a:t>
            </a:r>
            <a:r>
              <a:rPr lang="en-US" sz="2000" err="1"/>
              <a:t>ratio_overdue_contracts_to_granted_contracts</a:t>
            </a:r>
            <a:r>
              <a:rPr lang="en-US" sz="2000"/>
              <a:t> (1 / 6) -  </a:t>
            </a:r>
            <a:r>
              <a:rPr lang="en-IN" sz="2000"/>
              <a:t>Performance in Train vs Test  &lt;</a:t>
            </a:r>
            <a:r>
              <a:rPr lang="en-IN" sz="2000">
                <a:solidFill>
                  <a:srgbClr val="C00000"/>
                </a:solidFill>
              </a:rPr>
              <a:t>Disbursed</a:t>
            </a:r>
            <a:r>
              <a:rPr lang="en-IN" sz="2000"/>
              <a:t>&gt;</a:t>
            </a:r>
            <a:endParaRPr lang="en-US" sz="2000"/>
          </a:p>
        </p:txBody>
      </p:sp>
      <p:sp>
        <p:nvSpPr>
          <p:cNvPr id="4" name="TextBox 3">
            <a:extLst>
              <a:ext uri="{FF2B5EF4-FFF2-40B4-BE49-F238E27FC236}">
                <a16:creationId xmlns:a16="http://schemas.microsoft.com/office/drawing/2014/main" id="{F0C1AF1D-4A61-21A5-1A52-BF57ACB025DC}"/>
              </a:ext>
            </a:extLst>
          </p:cNvPr>
          <p:cNvSpPr txBox="1"/>
          <p:nvPr/>
        </p:nvSpPr>
        <p:spPr>
          <a:xfrm>
            <a:off x="322256" y="650481"/>
            <a:ext cx="11727279" cy="307777"/>
          </a:xfrm>
          <a:prstGeom prst="rect">
            <a:avLst/>
          </a:prstGeom>
          <a:noFill/>
        </p:spPr>
        <p:txBody>
          <a:bodyPr wrap="square" rtlCol="0">
            <a:spAutoFit/>
          </a:bodyPr>
          <a:lstStyle/>
          <a:p>
            <a:pPr lvl="0">
              <a:defRPr/>
            </a:pPr>
            <a:r>
              <a:rPr lang="en-US" sz="1400"/>
              <a:t>Proportion of granted contracts that were overdue.</a:t>
            </a:r>
            <a:endParaRPr kumimoji="0" lang="en-IN" sz="1400" b="0" i="0" u="none" strike="noStrike" kern="1200" cap="none" spc="0" normalizeH="0" baseline="0" noProof="0">
              <a:ln>
                <a:noFill/>
              </a:ln>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82C787C7-137D-2CC7-03B0-151249B6C25F}"/>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22</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6C9B5D99-A2A8-0A3F-A047-B3D5FAA6BC4D}"/>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pic>
        <p:nvPicPr>
          <p:cNvPr id="6" name="Picture 5">
            <a:extLst>
              <a:ext uri="{FF2B5EF4-FFF2-40B4-BE49-F238E27FC236}">
                <a16:creationId xmlns:a16="http://schemas.microsoft.com/office/drawing/2014/main" id="{FB19B70B-884F-8A1F-ADAD-79D098E711D8}"/>
              </a:ext>
            </a:extLst>
          </p:cNvPr>
          <p:cNvPicPr>
            <a:picLocks noChangeAspect="1"/>
          </p:cNvPicPr>
          <p:nvPr/>
        </p:nvPicPr>
        <p:blipFill>
          <a:blip r:embed="rId2"/>
          <a:stretch>
            <a:fillRect/>
          </a:stretch>
        </p:blipFill>
        <p:spPr>
          <a:xfrm>
            <a:off x="413656" y="1140242"/>
            <a:ext cx="6658399" cy="5286684"/>
          </a:xfrm>
          <a:prstGeom prst="rect">
            <a:avLst/>
          </a:prstGeom>
        </p:spPr>
      </p:pic>
      <p:pic>
        <p:nvPicPr>
          <p:cNvPr id="11" name="Picture 10">
            <a:extLst>
              <a:ext uri="{FF2B5EF4-FFF2-40B4-BE49-F238E27FC236}">
                <a16:creationId xmlns:a16="http://schemas.microsoft.com/office/drawing/2014/main" id="{4B31EDE8-F45E-C0D6-0914-0A0A24BE3112}"/>
              </a:ext>
            </a:extLst>
          </p:cNvPr>
          <p:cNvPicPr>
            <a:picLocks noChangeAspect="1"/>
          </p:cNvPicPr>
          <p:nvPr/>
        </p:nvPicPr>
        <p:blipFill>
          <a:blip r:embed="rId3"/>
          <a:stretch>
            <a:fillRect/>
          </a:stretch>
        </p:blipFill>
        <p:spPr>
          <a:xfrm>
            <a:off x="6442617" y="4311249"/>
            <a:ext cx="5574544" cy="1811382"/>
          </a:xfrm>
          <a:prstGeom prst="rect">
            <a:avLst/>
          </a:prstGeom>
        </p:spPr>
      </p:pic>
    </p:spTree>
    <p:extLst>
      <p:ext uri="{BB962C8B-B14F-4D97-AF65-F5344CB8AC3E}">
        <p14:creationId xmlns:p14="http://schemas.microsoft.com/office/powerpoint/2010/main" val="1621722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C63BD-FDF4-7A39-7513-E7539C3D3F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86C1F18-A455-446C-8E1B-9E5E2F1C39B1}"/>
              </a:ext>
            </a:extLst>
          </p:cNvPr>
          <p:cNvSpPr>
            <a:spLocks noGrp="1"/>
          </p:cNvSpPr>
          <p:nvPr>
            <p:ph type="title"/>
          </p:nvPr>
        </p:nvSpPr>
        <p:spPr>
          <a:xfrm>
            <a:off x="289882" y="1614"/>
            <a:ext cx="10933084" cy="537454"/>
          </a:xfrm>
        </p:spPr>
        <p:txBody>
          <a:bodyPr vert="horz" lIns="91440" tIns="45720" rIns="91440" bIns="45720" rtlCol="0" anchor="ctr">
            <a:normAutofit fontScale="90000"/>
          </a:bodyPr>
          <a:lstStyle/>
          <a:p>
            <a:pPr>
              <a:lnSpc>
                <a:spcPct val="150000"/>
              </a:lnSpc>
            </a:pPr>
            <a:r>
              <a:rPr lang="en-US" sz="2800"/>
              <a:t>Rank# 2 </a:t>
            </a:r>
            <a:r>
              <a:rPr lang="en-US" sz="2800" err="1"/>
              <a:t>ratio_overdue_contracts_to_granted_contracts</a:t>
            </a:r>
            <a:r>
              <a:rPr lang="en-US" sz="2800"/>
              <a:t> (2 / 6) - Histogram</a:t>
            </a:r>
            <a:r>
              <a:rPr lang="en-IN" sz="2800"/>
              <a:t>  &lt;</a:t>
            </a:r>
            <a:r>
              <a:rPr lang="en-IN" sz="2800">
                <a:solidFill>
                  <a:srgbClr val="C00000"/>
                </a:solidFill>
              </a:rPr>
              <a:t>Disbursed</a:t>
            </a:r>
            <a:r>
              <a:rPr lang="en-IN" sz="2800"/>
              <a:t>&gt;</a:t>
            </a:r>
            <a:endParaRPr lang="en-US" sz="1800"/>
          </a:p>
        </p:txBody>
      </p:sp>
      <p:sp>
        <p:nvSpPr>
          <p:cNvPr id="5" name="Slide Number Placeholder 1">
            <a:extLst>
              <a:ext uri="{FF2B5EF4-FFF2-40B4-BE49-F238E27FC236}">
                <a16:creationId xmlns:a16="http://schemas.microsoft.com/office/drawing/2014/main" id="{64D9807B-0AB2-C291-0FEB-94355DB07260}"/>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E79813DE-B139-74B5-FF0C-1EF506ED40C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DCFD2B6D-1C5B-A5A3-812F-7256C8C2C182}"/>
              </a:ext>
            </a:extLst>
          </p:cNvPr>
          <p:cNvSpPr txBox="1"/>
          <p:nvPr/>
        </p:nvSpPr>
        <p:spPr>
          <a:xfrm>
            <a:off x="6337479" y="782049"/>
            <a:ext cx="5642883" cy="1015663"/>
          </a:xfrm>
          <a:prstGeom prst="rect">
            <a:avLst/>
          </a:prstGeom>
          <a:noFill/>
        </p:spPr>
        <p:txBody>
          <a:bodyPr wrap="square" rtlCol="0">
            <a:spAutoFit/>
          </a:bodyPr>
          <a:lstStyle/>
          <a:p>
            <a:pPr algn="just"/>
            <a:r>
              <a:rPr lang="en-US" sz="1200"/>
              <a:t>The vast majority of customers have a very low ratio (close to 0). The shape is heavily right-skewed, with only a few customers having a higher proportion of overdue </a:t>
            </a:r>
            <a:r>
              <a:rPr lang="en-US" sz="1200" err="1"/>
              <a:t>contracts.Test+OOT</a:t>
            </a:r>
            <a:r>
              <a:rPr lang="en-US" sz="1200"/>
              <a:t> (orange) closely follows </a:t>
            </a:r>
            <a:r>
              <a:rPr lang="en-US" sz="1200" err="1"/>
              <a:t>Train+Val</a:t>
            </a:r>
            <a:r>
              <a:rPr lang="en-US" sz="1200"/>
              <a:t> (green), showing strong alignment and minimal distribution drift. This indicates that the data used for testing and out-of-time validation is representative of the training data.</a:t>
            </a:r>
            <a:endParaRPr lang="en-IN" sz="1200"/>
          </a:p>
        </p:txBody>
      </p:sp>
      <p:sp>
        <p:nvSpPr>
          <p:cNvPr id="10" name="TextBox 9">
            <a:extLst>
              <a:ext uri="{FF2B5EF4-FFF2-40B4-BE49-F238E27FC236}">
                <a16:creationId xmlns:a16="http://schemas.microsoft.com/office/drawing/2014/main" id="{C3FD7F45-FACE-F426-79FC-D2AE5AC6B5F9}"/>
              </a:ext>
            </a:extLst>
          </p:cNvPr>
          <p:cNvSpPr txBox="1"/>
          <p:nvPr/>
        </p:nvSpPr>
        <p:spPr>
          <a:xfrm>
            <a:off x="289882" y="5499517"/>
            <a:ext cx="5458980" cy="830997"/>
          </a:xfrm>
          <a:prstGeom prst="rect">
            <a:avLst/>
          </a:prstGeom>
          <a:noFill/>
        </p:spPr>
        <p:txBody>
          <a:bodyPr wrap="square" rtlCol="0">
            <a:spAutoFit/>
          </a:bodyPr>
          <a:lstStyle/>
          <a:p>
            <a:pPr algn="just"/>
            <a:r>
              <a:rPr lang="en-US" sz="1200"/>
              <a:t>Both good (red) and bad (blue) customers are concentrated near zero overdue ratios. Good customers have a stronger peak at zero, while bad customers have a flatter curve and more spread into the 0.05–0.3 range, highlighting a clear behavioral separation where lower overdue activity is more typical of good customers.</a:t>
            </a:r>
            <a:endParaRPr lang="en-IN" sz="1200"/>
          </a:p>
        </p:txBody>
      </p:sp>
      <p:pic>
        <p:nvPicPr>
          <p:cNvPr id="12" name="Picture 11">
            <a:extLst>
              <a:ext uri="{FF2B5EF4-FFF2-40B4-BE49-F238E27FC236}">
                <a16:creationId xmlns:a16="http://schemas.microsoft.com/office/drawing/2014/main" id="{6AB81A36-55F0-BC86-A0BF-E0DDCF67B9B7}"/>
              </a:ext>
            </a:extLst>
          </p:cNvPr>
          <p:cNvPicPr>
            <a:picLocks noChangeAspect="1"/>
          </p:cNvPicPr>
          <p:nvPr/>
        </p:nvPicPr>
        <p:blipFill>
          <a:blip r:embed="rId2"/>
          <a:stretch>
            <a:fillRect/>
          </a:stretch>
        </p:blipFill>
        <p:spPr>
          <a:xfrm>
            <a:off x="1" y="635480"/>
            <a:ext cx="5852348" cy="4767625"/>
          </a:xfrm>
          <a:prstGeom prst="rect">
            <a:avLst/>
          </a:prstGeom>
        </p:spPr>
      </p:pic>
      <p:pic>
        <p:nvPicPr>
          <p:cNvPr id="14" name="Picture 13">
            <a:extLst>
              <a:ext uri="{FF2B5EF4-FFF2-40B4-BE49-F238E27FC236}">
                <a16:creationId xmlns:a16="http://schemas.microsoft.com/office/drawing/2014/main" id="{2FE76EFA-4D44-3A4F-2BAF-6180864EFDBE}"/>
              </a:ext>
            </a:extLst>
          </p:cNvPr>
          <p:cNvPicPr>
            <a:picLocks noChangeAspect="1"/>
          </p:cNvPicPr>
          <p:nvPr/>
        </p:nvPicPr>
        <p:blipFill>
          <a:blip r:embed="rId3"/>
          <a:stretch>
            <a:fillRect/>
          </a:stretch>
        </p:blipFill>
        <p:spPr>
          <a:xfrm>
            <a:off x="6337479" y="1965960"/>
            <a:ext cx="5854521" cy="4911243"/>
          </a:xfrm>
          <a:prstGeom prst="rect">
            <a:avLst/>
          </a:prstGeom>
        </p:spPr>
      </p:pic>
    </p:spTree>
    <p:extLst>
      <p:ext uri="{BB962C8B-B14F-4D97-AF65-F5344CB8AC3E}">
        <p14:creationId xmlns:p14="http://schemas.microsoft.com/office/powerpoint/2010/main" val="3281078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ECE90-F4B6-7A1F-B644-D65523AF70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4CB4C9-DA22-6211-4CC8-EB7043A953E5}"/>
              </a:ext>
            </a:extLst>
          </p:cNvPr>
          <p:cNvSpPr>
            <a:spLocks noGrp="1"/>
          </p:cNvSpPr>
          <p:nvPr>
            <p:ph type="title"/>
          </p:nvPr>
        </p:nvSpPr>
        <p:spPr>
          <a:xfrm>
            <a:off x="283139" y="1613"/>
            <a:ext cx="11574546" cy="664835"/>
          </a:xfrm>
        </p:spPr>
        <p:txBody>
          <a:bodyPr vert="horz" lIns="91440" tIns="45720" rIns="91440" bIns="45720" rtlCol="0" anchor="ctr">
            <a:normAutofit fontScale="90000"/>
          </a:bodyPr>
          <a:lstStyle/>
          <a:p>
            <a:pPr>
              <a:lnSpc>
                <a:spcPct val="150000"/>
              </a:lnSpc>
            </a:pPr>
            <a:r>
              <a:rPr lang="en-US" sz="2400"/>
              <a:t>Rank# 2: </a:t>
            </a:r>
            <a:r>
              <a:rPr lang="en-US" sz="2400" err="1"/>
              <a:t>ratio_overdue_contracts_to_granted_contracts</a:t>
            </a:r>
            <a:r>
              <a:rPr lang="en-US" sz="2400"/>
              <a:t>(3 / 6) </a:t>
            </a:r>
            <a:r>
              <a:rPr lang="en-IN" sz="2400"/>
              <a:t>- Feature Statistics Analysis &lt;</a:t>
            </a:r>
            <a:r>
              <a:rPr lang="en-IN" sz="2400">
                <a:solidFill>
                  <a:srgbClr val="C00000"/>
                </a:solidFill>
              </a:rPr>
              <a:t>Disbursed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B4A50A97-06B0-C332-0A46-309EF8D03707}"/>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24</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4" name="Rectangle 3">
            <a:extLst>
              <a:ext uri="{FF2B5EF4-FFF2-40B4-BE49-F238E27FC236}">
                <a16:creationId xmlns:a16="http://schemas.microsoft.com/office/drawing/2014/main" id="{EEACD7F6-BCD6-D493-E333-85B14D63D50D}"/>
              </a:ext>
            </a:extLst>
          </p:cNvPr>
          <p:cNvSpPr/>
          <p:nvPr/>
        </p:nvSpPr>
        <p:spPr>
          <a:xfrm>
            <a:off x="407699" y="1739857"/>
            <a:ext cx="3983712" cy="238870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just">
              <a:spcAft>
                <a:spcPts val="1200"/>
              </a:spcAft>
              <a:buFont typeface="Arial" panose="020B0604020202020204" pitchFamily="34" charset="0"/>
              <a:buChar char="•"/>
            </a:pPr>
            <a:r>
              <a:rPr lang="en-US" sz="1200">
                <a:solidFill>
                  <a:schemeClr val="tx1"/>
                </a:solidFill>
                <a:latin typeface="Univers LT (body)"/>
                <a:cs typeface="Arial"/>
              </a:rPr>
              <a:t>The red (prediction) and blue (actual target) lines closely follow each other, indicating the model effectively captures the feature's overall trend.</a:t>
            </a:r>
          </a:p>
          <a:p>
            <a:pPr marL="285750" indent="-285750" algn="just">
              <a:spcAft>
                <a:spcPts val="1200"/>
              </a:spcAft>
              <a:buFont typeface="Arial" panose="020B0604020202020204" pitchFamily="34" charset="0"/>
              <a:buChar char="•"/>
            </a:pPr>
            <a:r>
              <a:rPr lang="en-US" sz="1200">
                <a:solidFill>
                  <a:schemeClr val="tx1"/>
                </a:solidFill>
                <a:latin typeface="Univers LT (body)"/>
                <a:cs typeface="Arial"/>
              </a:rPr>
              <a:t>The small gap between the red and purple lines suggests the feature adds some predictive value, but with moderate strength.</a:t>
            </a:r>
          </a:p>
          <a:p>
            <a:pPr marL="285750" indent="-285750" algn="just">
              <a:spcAft>
                <a:spcPts val="1200"/>
              </a:spcAft>
              <a:buFont typeface="Arial" panose="020B0604020202020204" pitchFamily="34" charset="0"/>
              <a:buChar char="•"/>
            </a:pPr>
            <a:r>
              <a:rPr lang="en-US" sz="1200">
                <a:solidFill>
                  <a:schemeClr val="tx1"/>
                </a:solidFill>
                <a:latin typeface="Univers LT (body)"/>
                <a:cs typeface="Arial"/>
              </a:rPr>
              <a:t>There is an upward trend in both the red and blue lines, confirming the feature's positive correlation with the target, where a higher ratio indicates increased risk.</a:t>
            </a:r>
          </a:p>
        </p:txBody>
      </p:sp>
      <p:pic>
        <p:nvPicPr>
          <p:cNvPr id="2" name="Picture 1" descr="A screenshot of a computer&#10;&#10;AI-generated content may be incorrect.">
            <a:extLst>
              <a:ext uri="{FF2B5EF4-FFF2-40B4-BE49-F238E27FC236}">
                <a16:creationId xmlns:a16="http://schemas.microsoft.com/office/drawing/2014/main" id="{CEEFE223-01AC-8598-4739-BE6B06F7DA1C}"/>
              </a:ext>
            </a:extLst>
          </p:cNvPr>
          <p:cNvPicPr>
            <a:picLocks noChangeAspect="1"/>
          </p:cNvPicPr>
          <p:nvPr/>
        </p:nvPicPr>
        <p:blipFill>
          <a:blip r:embed="rId2"/>
          <a:stretch>
            <a:fillRect/>
          </a:stretch>
        </p:blipFill>
        <p:spPr>
          <a:xfrm>
            <a:off x="7684592" y="803472"/>
            <a:ext cx="4028246" cy="1218371"/>
          </a:xfrm>
          <a:prstGeom prst="rect">
            <a:avLst/>
          </a:prstGeom>
        </p:spPr>
      </p:pic>
      <p:pic>
        <p:nvPicPr>
          <p:cNvPr id="8" name="Picture 7">
            <a:extLst>
              <a:ext uri="{FF2B5EF4-FFF2-40B4-BE49-F238E27FC236}">
                <a16:creationId xmlns:a16="http://schemas.microsoft.com/office/drawing/2014/main" id="{21EAF21C-A47E-02C4-2B00-7E4B0ECD97CF}"/>
              </a:ext>
            </a:extLst>
          </p:cNvPr>
          <p:cNvPicPr>
            <a:picLocks noChangeAspect="1"/>
          </p:cNvPicPr>
          <p:nvPr/>
        </p:nvPicPr>
        <p:blipFill>
          <a:blip r:embed="rId3"/>
          <a:stretch>
            <a:fillRect/>
          </a:stretch>
        </p:blipFill>
        <p:spPr>
          <a:xfrm>
            <a:off x="4680857" y="1837037"/>
            <a:ext cx="7511143" cy="4424896"/>
          </a:xfrm>
          <a:prstGeom prst="rect">
            <a:avLst/>
          </a:prstGeom>
        </p:spPr>
      </p:pic>
    </p:spTree>
    <p:extLst>
      <p:ext uri="{BB962C8B-B14F-4D97-AF65-F5344CB8AC3E}">
        <p14:creationId xmlns:p14="http://schemas.microsoft.com/office/powerpoint/2010/main" val="3289651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F1B3C-96C4-D8FB-48A0-ED2438EE7E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24F799-F817-5AFB-DFD8-E38B34803A6F}"/>
              </a:ext>
            </a:extLst>
          </p:cNvPr>
          <p:cNvSpPr>
            <a:spLocks noGrp="1"/>
          </p:cNvSpPr>
          <p:nvPr>
            <p:ph type="title"/>
          </p:nvPr>
        </p:nvSpPr>
        <p:spPr>
          <a:xfrm>
            <a:off x="289882" y="1613"/>
            <a:ext cx="11023160" cy="742665"/>
          </a:xfrm>
        </p:spPr>
        <p:txBody>
          <a:bodyPr vert="horz" lIns="91440" tIns="45720" rIns="91440" bIns="45720" rtlCol="0" anchor="ctr">
            <a:normAutofit fontScale="90000"/>
          </a:bodyPr>
          <a:lstStyle/>
          <a:p>
            <a:pPr>
              <a:lnSpc>
                <a:spcPct val="150000"/>
              </a:lnSpc>
            </a:pPr>
            <a:r>
              <a:rPr lang="en-US" sz="2400"/>
              <a:t>Rank# 2: </a:t>
            </a:r>
            <a:r>
              <a:rPr lang="en-US" sz="2400" err="1"/>
              <a:t>ratio_overdue_contracts_to_granted_contracts</a:t>
            </a:r>
            <a:r>
              <a:rPr lang="en-US" sz="2400"/>
              <a:t>(4 / 6)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6" name="TextBox 5">
            <a:extLst>
              <a:ext uri="{FF2B5EF4-FFF2-40B4-BE49-F238E27FC236}">
                <a16:creationId xmlns:a16="http://schemas.microsoft.com/office/drawing/2014/main" id="{DC0C6A88-77B5-232E-C777-387A8AB2C22B}"/>
              </a:ext>
            </a:extLst>
          </p:cNvPr>
          <p:cNvSpPr txBox="1"/>
          <p:nvPr/>
        </p:nvSpPr>
        <p:spPr>
          <a:xfrm>
            <a:off x="6195960" y="1801035"/>
            <a:ext cx="4727276" cy="2693045"/>
          </a:xfrm>
          <a:prstGeom prst="rect">
            <a:avLst/>
          </a:prstGeom>
          <a:noFill/>
        </p:spPr>
        <p:txBody>
          <a:bodyPr wrap="square" lIns="91440" tIns="45720" rIns="91440" bIns="45720" anchor="t">
            <a:spAutoFit/>
          </a:bodyPr>
          <a:lstStyle/>
          <a:p>
            <a:pPr>
              <a:buFont typeface="Arial" panose="020B0604020202020204" pitchFamily="34" charset="0"/>
              <a:buChar char="•"/>
            </a:pPr>
            <a:r>
              <a:rPr lang="en-US" sz="1300" dirty="0">
                <a:ea typeface="+mn-lt"/>
                <a:cs typeface="+mn-lt"/>
              </a:rPr>
              <a:t>  The </a:t>
            </a:r>
            <a:r>
              <a:rPr lang="en-US" sz="1300" b="1" dirty="0">
                <a:ea typeface="+mn-lt"/>
                <a:cs typeface="+mn-lt"/>
              </a:rPr>
              <a:t>ratio</a:t>
            </a:r>
            <a:r>
              <a:rPr lang="en-US" sz="1300" dirty="0">
                <a:ea typeface="+mn-lt"/>
                <a:cs typeface="+mn-lt"/>
              </a:rPr>
              <a:t> consistently shows a </a:t>
            </a:r>
            <a:r>
              <a:rPr lang="en-US" sz="1300" b="1" dirty="0">
                <a:ea typeface="+mn-lt"/>
                <a:cs typeface="+mn-lt"/>
              </a:rPr>
              <a:t>gradual decrease</a:t>
            </a:r>
            <a:r>
              <a:rPr lang="en-US" sz="1300" dirty="0">
                <a:ea typeface="+mn-lt"/>
                <a:cs typeface="+mn-lt"/>
              </a:rPr>
              <a:t>, starting from </a:t>
            </a:r>
            <a:r>
              <a:rPr lang="en-US" sz="1300" b="1" dirty="0">
                <a:ea typeface="+mn-lt"/>
                <a:cs typeface="+mn-lt"/>
              </a:rPr>
              <a:t>0.17</a:t>
            </a:r>
            <a:r>
              <a:rPr lang="en-US" sz="1300" dirty="0">
                <a:ea typeface="+mn-lt"/>
                <a:cs typeface="+mn-lt"/>
              </a:rPr>
              <a:t> in </a:t>
            </a:r>
            <a:r>
              <a:rPr lang="en-US" sz="1300" b="1" dirty="0">
                <a:ea typeface="+mn-lt"/>
                <a:cs typeface="+mn-lt"/>
              </a:rPr>
              <a:t>Sep 2024</a:t>
            </a:r>
            <a:r>
              <a:rPr lang="en-US" sz="1300" dirty="0">
                <a:ea typeface="+mn-lt"/>
                <a:cs typeface="+mn-lt"/>
              </a:rPr>
              <a:t> and steadily improving to </a:t>
            </a:r>
            <a:r>
              <a:rPr lang="en-US" sz="1300" b="1" dirty="0">
                <a:ea typeface="+mn-lt"/>
                <a:cs typeface="+mn-lt"/>
              </a:rPr>
              <a:t>0.12</a:t>
            </a:r>
            <a:r>
              <a:rPr lang="en-US" sz="1300" dirty="0">
                <a:ea typeface="+mn-lt"/>
                <a:cs typeface="+mn-lt"/>
              </a:rPr>
              <a:t> by </a:t>
            </a:r>
            <a:r>
              <a:rPr lang="en-US" sz="1300" b="1" dirty="0">
                <a:ea typeface="+mn-lt"/>
                <a:cs typeface="+mn-lt"/>
              </a:rPr>
              <a:t>May 2025</a:t>
            </a:r>
            <a:r>
              <a:rPr lang="en-US" sz="1300" dirty="0">
                <a:ea typeface="+mn-lt"/>
                <a:cs typeface="+mn-lt"/>
              </a:rPr>
              <a:t>, before stabilizing around </a:t>
            </a:r>
            <a:r>
              <a:rPr lang="en-US" sz="1300" b="1" dirty="0">
                <a:ea typeface="+mn-lt"/>
                <a:cs typeface="+mn-lt"/>
              </a:rPr>
              <a:t>0.13</a:t>
            </a:r>
            <a:r>
              <a:rPr lang="en-US" sz="1300" dirty="0">
                <a:ea typeface="+mn-lt"/>
                <a:cs typeface="+mn-lt"/>
              </a:rPr>
              <a:t> in the following months.</a:t>
            </a:r>
            <a:endParaRPr lang="en-US" dirty="0">
              <a:ea typeface="+mn-lt"/>
              <a:cs typeface="+mn-lt"/>
            </a:endParaRPr>
          </a:p>
          <a:p>
            <a:endParaRPr lang="en-US" sz="1300" dirty="0">
              <a:ea typeface="+mn-lt"/>
              <a:cs typeface="+mn-lt"/>
            </a:endParaRPr>
          </a:p>
          <a:p>
            <a:pPr>
              <a:buFont typeface="Arial" panose="020B0604020202020204" pitchFamily="34" charset="0"/>
              <a:buChar char="•"/>
            </a:pPr>
            <a:r>
              <a:rPr lang="en-US" sz="1300" dirty="0">
                <a:ea typeface="+mn-lt"/>
                <a:cs typeface="+mn-lt"/>
              </a:rPr>
              <a:t>  This steady reduction reflects an overall </a:t>
            </a:r>
            <a:r>
              <a:rPr lang="en-US" sz="1300" b="1" dirty="0">
                <a:ea typeface="+mn-lt"/>
                <a:cs typeface="+mn-lt"/>
              </a:rPr>
              <a:t>improvement in overdue behavior</a:t>
            </a:r>
            <a:r>
              <a:rPr lang="en-US" sz="1300" dirty="0">
                <a:ea typeface="+mn-lt"/>
                <a:cs typeface="+mn-lt"/>
              </a:rPr>
              <a:t>, indicating that contracts are becoming more reliable and the risk is gradually decreasing over time.</a:t>
            </a:r>
            <a:endParaRPr lang="en-US" dirty="0">
              <a:ea typeface="+mn-lt"/>
              <a:cs typeface="+mn-lt"/>
            </a:endParaRPr>
          </a:p>
          <a:p>
            <a:endParaRPr lang="en-US" sz="1300" dirty="0">
              <a:ea typeface="+mn-lt"/>
              <a:cs typeface="+mn-lt"/>
            </a:endParaRPr>
          </a:p>
          <a:p>
            <a:pPr>
              <a:buFont typeface="Arial" panose="020B0604020202020204" pitchFamily="34" charset="0"/>
              <a:buChar char="•"/>
            </a:pPr>
            <a:r>
              <a:rPr lang="en-US" sz="1300" dirty="0">
                <a:ea typeface="+mn-lt"/>
                <a:cs typeface="+mn-lt"/>
              </a:rPr>
              <a:t>  The minor fluctuations between </a:t>
            </a:r>
            <a:r>
              <a:rPr lang="en-US" sz="1300" b="1" dirty="0">
                <a:ea typeface="+mn-lt"/>
                <a:cs typeface="+mn-lt"/>
              </a:rPr>
              <a:t>Jun 2025</a:t>
            </a:r>
            <a:r>
              <a:rPr lang="en-US" sz="1300" dirty="0">
                <a:ea typeface="+mn-lt"/>
                <a:cs typeface="+mn-lt"/>
              </a:rPr>
              <a:t> and </a:t>
            </a:r>
            <a:r>
              <a:rPr lang="en-US" sz="1300" b="1" dirty="0">
                <a:ea typeface="+mn-lt"/>
                <a:cs typeface="+mn-lt"/>
              </a:rPr>
              <a:t>Jul 2025</a:t>
            </a:r>
            <a:r>
              <a:rPr lang="en-US" sz="1300" dirty="0">
                <a:ea typeface="+mn-lt"/>
                <a:cs typeface="+mn-lt"/>
              </a:rPr>
              <a:t> are well within the expected variation, and the overall trend remains highly positive, reflecting the ongoing progress in overdue contract management.</a:t>
            </a:r>
            <a:endParaRPr lang="en-US" dirty="0">
              <a:ea typeface="+mn-lt"/>
              <a:cs typeface="+mn-lt"/>
            </a:endParaRPr>
          </a:p>
          <a:p>
            <a:pPr marL="285750" indent="-285750">
              <a:spcAft>
                <a:spcPts val="1200"/>
              </a:spcAft>
              <a:buFont typeface="Arial" panose="020B0604020202020204" pitchFamily="34" charset="0"/>
              <a:buChar char="•"/>
            </a:pPr>
            <a:endParaRPr lang="en-US" sz="1300" dirty="0"/>
          </a:p>
        </p:txBody>
      </p:sp>
      <p:graphicFrame>
        <p:nvGraphicFramePr>
          <p:cNvPr id="2" name="Table 1">
            <a:extLst>
              <a:ext uri="{FF2B5EF4-FFF2-40B4-BE49-F238E27FC236}">
                <a16:creationId xmlns:a16="http://schemas.microsoft.com/office/drawing/2014/main" id="{B58A5C1D-C112-DAED-6C38-F797AD7A070D}"/>
              </a:ext>
            </a:extLst>
          </p:cNvPr>
          <p:cNvGraphicFramePr>
            <a:graphicFrameLocks noGrp="1"/>
          </p:cNvGraphicFramePr>
          <p:nvPr>
            <p:extLst>
              <p:ext uri="{D42A27DB-BD31-4B8C-83A1-F6EECF244321}">
                <p14:modId xmlns:p14="http://schemas.microsoft.com/office/powerpoint/2010/main" val="3768883476"/>
              </p:ext>
            </p:extLst>
          </p:nvPr>
        </p:nvGraphicFramePr>
        <p:xfrm>
          <a:off x="923544" y="1801034"/>
          <a:ext cx="4079529" cy="3774129"/>
        </p:xfrm>
        <a:graphic>
          <a:graphicData uri="http://schemas.openxmlformats.org/drawingml/2006/table">
            <a:tbl>
              <a:tblPr/>
              <a:tblGrid>
                <a:gridCol w="1158683">
                  <a:extLst>
                    <a:ext uri="{9D8B030D-6E8A-4147-A177-3AD203B41FA5}">
                      <a16:colId xmlns:a16="http://schemas.microsoft.com/office/drawing/2014/main" val="423286021"/>
                    </a:ext>
                  </a:extLst>
                </a:gridCol>
                <a:gridCol w="1496632">
                  <a:extLst>
                    <a:ext uri="{9D8B030D-6E8A-4147-A177-3AD203B41FA5}">
                      <a16:colId xmlns:a16="http://schemas.microsoft.com/office/drawing/2014/main" val="209314443"/>
                    </a:ext>
                  </a:extLst>
                </a:gridCol>
                <a:gridCol w="265531">
                  <a:extLst>
                    <a:ext uri="{9D8B030D-6E8A-4147-A177-3AD203B41FA5}">
                      <a16:colId xmlns:a16="http://schemas.microsoft.com/office/drawing/2014/main" val="938811604"/>
                    </a:ext>
                  </a:extLst>
                </a:gridCol>
                <a:gridCol w="1158683">
                  <a:extLst>
                    <a:ext uri="{9D8B030D-6E8A-4147-A177-3AD203B41FA5}">
                      <a16:colId xmlns:a16="http://schemas.microsoft.com/office/drawing/2014/main" val="1373104930"/>
                    </a:ext>
                  </a:extLst>
                </a:gridCol>
              </a:tblGrid>
              <a:tr h="733857">
                <a:tc>
                  <a:txBody>
                    <a:bodyPr/>
                    <a:lstStyle/>
                    <a:p>
                      <a:pPr algn="ctr" fontAlgn="ctr">
                        <a:buNone/>
                      </a:pPr>
                      <a:r>
                        <a:rPr lang="en-IN" sz="900" b="1" i="0" u="none" strike="noStrike" dirty="0">
                          <a:solidFill>
                            <a:srgbClr val="000000"/>
                          </a:solidFill>
                          <a:effectLst/>
                          <a:latin typeface="Consolas" panose="020B0609020204030204" pitchFamily="49" charset="0"/>
                        </a:rPr>
                        <a:t>month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900" b="1" i="0" u="none" strike="noStrike" dirty="0" err="1">
                          <a:solidFill>
                            <a:srgbClr val="000000"/>
                          </a:solidFill>
                          <a:effectLst/>
                          <a:latin typeface="Consolas" panose="020B0609020204030204" pitchFamily="49" charset="0"/>
                        </a:rPr>
                        <a:t>ratio_overdue_contracts_to_granted_contracts</a:t>
                      </a:r>
                      <a:endParaRPr lang="en-US" sz="900" b="1" i="0" u="none" strike="noStrike" dirty="0">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900" b="1" i="0" u="none" strike="noStrike">
                          <a:solidFill>
                            <a:srgbClr val="000000"/>
                          </a:solidFill>
                          <a:effectLst/>
                          <a:latin typeface="Consolas" panose="020B0609020204030204" pitchFamily="49" charset="0"/>
                        </a:rPr>
                        <a:t>Avg. CIC Score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4669553"/>
                  </a:ext>
                </a:extLst>
              </a:tr>
              <a:tr h="253356">
                <a:tc>
                  <a:txBody>
                    <a:bodyPr/>
                    <a:lstStyle/>
                    <a:p>
                      <a:pPr algn="ctr" fontAlgn="ctr">
                        <a:buNone/>
                      </a:pPr>
                      <a:r>
                        <a:rPr lang="en-IN" sz="1050" b="0" i="0" u="none" strike="noStrike">
                          <a:solidFill>
                            <a:srgbClr val="000000"/>
                          </a:solidFill>
                          <a:effectLst/>
                          <a:latin typeface="Consolas" panose="020B0609020204030204" pitchFamily="49"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0.54662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7877079"/>
                  </a:ext>
                </a:extLst>
              </a:tr>
              <a:tr h="253356">
                <a:tc>
                  <a:txBody>
                    <a:bodyPr/>
                    <a:lstStyle/>
                    <a:p>
                      <a:pPr algn="ctr" fontAlgn="ctr">
                        <a:buNone/>
                      </a:pPr>
                      <a:r>
                        <a:rPr lang="en-IN" sz="1050" b="0" i="0" u="none" strike="noStrike">
                          <a:solidFill>
                            <a:srgbClr val="000000"/>
                          </a:solidFill>
                          <a:effectLst/>
                          <a:latin typeface="Consolas" panose="020B0609020204030204" pitchFamily="49"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DD82"/>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0.53066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6494413"/>
                  </a:ext>
                </a:extLst>
              </a:tr>
              <a:tr h="253356">
                <a:tc>
                  <a:txBody>
                    <a:bodyPr/>
                    <a:lstStyle/>
                    <a:p>
                      <a:pPr algn="ctr" fontAlgn="ctr">
                        <a:buNone/>
                      </a:pPr>
                      <a:r>
                        <a:rPr lang="en-IN" sz="1050" b="0" i="0" u="none" strike="noStrike">
                          <a:solidFill>
                            <a:srgbClr val="000000"/>
                          </a:solidFill>
                          <a:effectLst/>
                          <a:latin typeface="Consolas" panose="020B0609020204030204" pitchFamily="49"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DD82"/>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0.53131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6019464"/>
                  </a:ext>
                </a:extLst>
              </a:tr>
              <a:tr h="253356">
                <a:tc>
                  <a:txBody>
                    <a:bodyPr/>
                    <a:lstStyle/>
                    <a:p>
                      <a:pPr algn="ctr" fontAlgn="ctr">
                        <a:buNone/>
                      </a:pPr>
                      <a:r>
                        <a:rPr lang="en-IN" sz="1050" b="0" i="0" u="none" strike="noStrike">
                          <a:solidFill>
                            <a:srgbClr val="000000"/>
                          </a:solidFill>
                          <a:effectLst/>
                          <a:latin typeface="Consolas" panose="020B0609020204030204" pitchFamily="49"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dirty="0">
                          <a:solidFill>
                            <a:srgbClr val="000000"/>
                          </a:solidFill>
                          <a:effectLst/>
                          <a:latin typeface="Consolas" panose="020B0609020204030204" pitchFamily="49" charset="0"/>
                        </a:rPr>
                        <a:t>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DD82"/>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3650861"/>
                  </a:ext>
                </a:extLst>
              </a:tr>
              <a:tr h="253356">
                <a:tc>
                  <a:txBody>
                    <a:bodyPr/>
                    <a:lstStyle/>
                    <a:p>
                      <a:pPr algn="ctr" fontAlgn="ctr">
                        <a:buNone/>
                      </a:pPr>
                      <a:r>
                        <a:rPr lang="en-IN" sz="1050" b="0" i="0" u="none" strike="noStrike">
                          <a:solidFill>
                            <a:srgbClr val="000000"/>
                          </a:solidFill>
                          <a:effectLst/>
                          <a:latin typeface="Consolas" panose="020B0609020204030204" pitchFamily="49"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0.52092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9700553"/>
                  </a:ext>
                </a:extLst>
              </a:tr>
              <a:tr h="253356">
                <a:tc>
                  <a:txBody>
                    <a:bodyPr/>
                    <a:lstStyle/>
                    <a:p>
                      <a:pPr algn="ctr" fontAlgn="ctr">
                        <a:buNone/>
                      </a:pPr>
                      <a:r>
                        <a:rPr lang="en-IN" sz="1050" b="0" i="0" u="none" strike="noStrike">
                          <a:solidFill>
                            <a:srgbClr val="000000"/>
                          </a:solidFill>
                          <a:effectLst/>
                          <a:latin typeface="Consolas" panose="020B0609020204030204" pitchFamily="49"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0.52169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4708624"/>
                  </a:ext>
                </a:extLst>
              </a:tr>
              <a:tr h="253356">
                <a:tc>
                  <a:txBody>
                    <a:bodyPr/>
                    <a:lstStyle/>
                    <a:p>
                      <a:pPr algn="ctr" fontAlgn="ctr">
                        <a:buNone/>
                      </a:pPr>
                      <a:r>
                        <a:rPr lang="en-IN" sz="1050" b="0" i="0" u="none" strike="noStrike">
                          <a:solidFill>
                            <a:srgbClr val="000000"/>
                          </a:solidFill>
                          <a:effectLst/>
                          <a:latin typeface="Consolas" panose="020B0609020204030204" pitchFamily="49"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0.52142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8375653"/>
                  </a:ext>
                </a:extLst>
              </a:tr>
              <a:tr h="253356">
                <a:tc>
                  <a:txBody>
                    <a:bodyPr/>
                    <a:lstStyle/>
                    <a:p>
                      <a:pPr algn="ctr" fontAlgn="ctr">
                        <a:buNone/>
                      </a:pPr>
                      <a:r>
                        <a:rPr lang="en-IN" sz="1050" b="0" i="0" u="none" strike="noStrike">
                          <a:solidFill>
                            <a:srgbClr val="000000"/>
                          </a:solidFill>
                          <a:effectLst/>
                          <a:latin typeface="Consolas" panose="020B0609020204030204" pitchFamily="49"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dirty="0">
                          <a:solidFill>
                            <a:srgbClr val="000000"/>
                          </a:solidFill>
                          <a:effectLst/>
                          <a:latin typeface="Consolas" panose="020B0609020204030204" pitchFamily="49" charset="0"/>
                        </a:rPr>
                        <a:t>0.13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A77"/>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0.52051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751671"/>
                  </a:ext>
                </a:extLst>
              </a:tr>
              <a:tr h="253356">
                <a:tc>
                  <a:txBody>
                    <a:bodyPr/>
                    <a:lstStyle/>
                    <a:p>
                      <a:pPr algn="ctr" fontAlgn="ctr">
                        <a:buNone/>
                      </a:pPr>
                      <a:r>
                        <a:rPr lang="en-IN" sz="1050" b="0" i="0" u="none" strike="noStrike">
                          <a:solidFill>
                            <a:srgbClr val="000000"/>
                          </a:solidFill>
                          <a:effectLst/>
                          <a:latin typeface="Consolas" panose="020B0609020204030204" pitchFamily="49"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0.51152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478860"/>
                  </a:ext>
                </a:extLst>
              </a:tr>
              <a:tr h="253356">
                <a:tc>
                  <a:txBody>
                    <a:bodyPr/>
                    <a:lstStyle/>
                    <a:p>
                      <a:pPr algn="ctr" fontAlgn="ctr">
                        <a:buNone/>
                      </a:pPr>
                      <a:r>
                        <a:rPr lang="en-IN" sz="1050" b="0" i="0" u="none" strike="noStrike">
                          <a:solidFill>
                            <a:srgbClr val="000000"/>
                          </a:solidFill>
                          <a:effectLst/>
                          <a:latin typeface="Consolas" panose="020B0609020204030204" pitchFamily="49"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A77"/>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0.51759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420620"/>
                  </a:ext>
                </a:extLst>
              </a:tr>
              <a:tr h="253356">
                <a:tc>
                  <a:txBody>
                    <a:bodyPr/>
                    <a:lstStyle/>
                    <a:p>
                      <a:pPr algn="ctr" fontAlgn="ctr">
                        <a:buNone/>
                      </a:pPr>
                      <a:r>
                        <a:rPr lang="en-IN" sz="1050" b="0" i="0" u="none" strike="noStrike">
                          <a:solidFill>
                            <a:srgbClr val="000000"/>
                          </a:solidFill>
                          <a:effectLst/>
                          <a:latin typeface="Consolas" panose="020B0609020204030204" pitchFamily="49"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dirty="0">
                          <a:solidFill>
                            <a:srgbClr val="000000"/>
                          </a:solidFill>
                          <a:effectLst/>
                          <a:latin typeface="Consolas" panose="020B0609020204030204" pitchFamily="49" charset="0"/>
                        </a:rPr>
                        <a:t>0.13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A77"/>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0.51914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6847649"/>
                  </a:ext>
                </a:extLst>
              </a:tr>
              <a:tr h="253356">
                <a:tc>
                  <a:txBody>
                    <a:bodyPr/>
                    <a:lstStyle/>
                    <a:p>
                      <a:pPr algn="ctr" fontAlgn="ctr">
                        <a:buNone/>
                      </a:pPr>
                      <a:r>
                        <a:rPr lang="en-IN" sz="1050" b="0" i="0" u="none" strike="noStrike">
                          <a:solidFill>
                            <a:srgbClr val="000000"/>
                          </a:solidFill>
                          <a:effectLst/>
                          <a:latin typeface="Consolas" panose="020B0609020204030204" pitchFamily="49"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dirty="0">
                          <a:solidFill>
                            <a:srgbClr val="000000"/>
                          </a:solidFill>
                          <a:effectLst/>
                          <a:latin typeface="Consolas" panose="020B0609020204030204" pitchFamily="49" charset="0"/>
                        </a:rPr>
                        <a:t>0.13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A77"/>
                    </a:solidFill>
                  </a:tcPr>
                </a:tc>
                <a:tc>
                  <a:txBody>
                    <a:bodyPr/>
                    <a:lstStyle/>
                    <a:p>
                      <a:pPr algn="ctr" fontAlgn="b">
                        <a:buNone/>
                      </a:pPr>
                      <a:endParaRPr lang="en-IN" sz="9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dirty="0">
                          <a:solidFill>
                            <a:srgbClr val="000000"/>
                          </a:solidFill>
                          <a:effectLst/>
                          <a:latin typeface="Consolas" panose="020B0609020204030204" pitchFamily="49" charset="0"/>
                        </a:rPr>
                        <a:t>0.51919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9276387"/>
                  </a:ext>
                </a:extLst>
              </a:tr>
            </a:tbl>
          </a:graphicData>
        </a:graphic>
      </p:graphicFrame>
    </p:spTree>
    <p:extLst>
      <p:ext uri="{BB962C8B-B14F-4D97-AF65-F5344CB8AC3E}">
        <p14:creationId xmlns:p14="http://schemas.microsoft.com/office/powerpoint/2010/main" val="3662470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8BB9E-AB03-2EC5-C2B9-87A4CE28CC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E04B33-06D4-222C-CA7B-81CE08203EF8}"/>
              </a:ext>
            </a:extLst>
          </p:cNvPr>
          <p:cNvSpPr>
            <a:spLocks noGrp="1"/>
          </p:cNvSpPr>
          <p:nvPr>
            <p:ph type="title"/>
          </p:nvPr>
        </p:nvSpPr>
        <p:spPr>
          <a:xfrm>
            <a:off x="283139" y="1613"/>
            <a:ext cx="11423656" cy="668237"/>
          </a:xfrm>
        </p:spPr>
        <p:txBody>
          <a:bodyPr vert="horz" lIns="91440" tIns="45720" rIns="91440" bIns="45720" rtlCol="0" anchor="ctr">
            <a:noAutofit/>
          </a:bodyPr>
          <a:lstStyle/>
          <a:p>
            <a:pPr>
              <a:lnSpc>
                <a:spcPct val="150000"/>
              </a:lnSpc>
            </a:pPr>
            <a:r>
              <a:rPr lang="en-US" sz="1800"/>
              <a:t>Rank# 2: </a:t>
            </a:r>
            <a:r>
              <a:rPr lang="en-US" sz="1800" err="1"/>
              <a:t>ratio_overdue_contracts_to_granted_contracts</a:t>
            </a:r>
            <a:r>
              <a:rPr lang="en-US" sz="1800"/>
              <a:t> (5 / 6) </a:t>
            </a:r>
            <a:r>
              <a:rPr lang="en-IN" sz="1800"/>
              <a:t>- MoM Feature Distribution &lt;</a:t>
            </a:r>
            <a:r>
              <a:rPr lang="en-IN" sz="1800">
                <a:solidFill>
                  <a:srgbClr val="C00000"/>
                </a:solidFill>
              </a:rPr>
              <a:t>Applied</a:t>
            </a:r>
            <a:r>
              <a:rPr lang="en-IN" sz="1800"/>
              <a:t>&gt; </a:t>
            </a:r>
            <a:r>
              <a:rPr lang="en-IN" sz="1800">
                <a:latin typeface="Univers LT (body)"/>
                <a:ea typeface="+mj-lt"/>
                <a:cs typeface="+mj-lt"/>
              </a:rPr>
              <a:t>&lt;</a:t>
            </a:r>
            <a:r>
              <a:rPr lang="en-IN" sz="1800">
                <a:solidFill>
                  <a:srgbClr val="C00000"/>
                </a:solidFill>
                <a:latin typeface="Univers LT (body)"/>
                <a:ea typeface="+mj-lt"/>
                <a:cs typeface="+mj-lt"/>
              </a:rPr>
              <a:t>User Type wise</a:t>
            </a:r>
            <a:r>
              <a:rPr lang="en-IN" sz="1800">
                <a:latin typeface="Univers LT (body)"/>
                <a:ea typeface="+mj-lt"/>
                <a:cs typeface="+mj-lt"/>
              </a:rPr>
              <a:t>&gt; </a:t>
            </a:r>
            <a:r>
              <a:rPr lang="en-IN" sz="1800" b="0"/>
              <a:t>​</a:t>
            </a:r>
            <a:endParaRPr lang="en-US" sz="1800"/>
          </a:p>
        </p:txBody>
      </p:sp>
      <p:sp>
        <p:nvSpPr>
          <p:cNvPr id="5" name="Slide Number Placeholder 1">
            <a:extLst>
              <a:ext uri="{FF2B5EF4-FFF2-40B4-BE49-F238E27FC236}">
                <a16:creationId xmlns:a16="http://schemas.microsoft.com/office/drawing/2014/main" id="{8BBB859B-FD52-4B48-C03C-958727F85581}"/>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26</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graphicFrame>
        <p:nvGraphicFramePr>
          <p:cNvPr id="9" name="Table 8">
            <a:extLst>
              <a:ext uri="{FF2B5EF4-FFF2-40B4-BE49-F238E27FC236}">
                <a16:creationId xmlns:a16="http://schemas.microsoft.com/office/drawing/2014/main" id="{4F648855-5930-3988-696F-A244B7791DEB}"/>
              </a:ext>
            </a:extLst>
          </p:cNvPr>
          <p:cNvGraphicFramePr>
            <a:graphicFrameLocks noGrp="1"/>
          </p:cNvGraphicFramePr>
          <p:nvPr>
            <p:extLst>
              <p:ext uri="{D42A27DB-BD31-4B8C-83A1-F6EECF244321}">
                <p14:modId xmlns:p14="http://schemas.microsoft.com/office/powerpoint/2010/main" val="805951942"/>
              </p:ext>
            </p:extLst>
          </p:nvPr>
        </p:nvGraphicFramePr>
        <p:xfrm>
          <a:off x="949095" y="945119"/>
          <a:ext cx="4148098" cy="3551950"/>
        </p:xfrm>
        <a:graphic>
          <a:graphicData uri="http://schemas.openxmlformats.org/drawingml/2006/table">
            <a:tbl>
              <a:tblPr/>
              <a:tblGrid>
                <a:gridCol w="1203073">
                  <a:extLst>
                    <a:ext uri="{9D8B030D-6E8A-4147-A177-3AD203B41FA5}">
                      <a16:colId xmlns:a16="http://schemas.microsoft.com/office/drawing/2014/main" val="135614132"/>
                    </a:ext>
                  </a:extLst>
                </a:gridCol>
                <a:gridCol w="1553971">
                  <a:extLst>
                    <a:ext uri="{9D8B030D-6E8A-4147-A177-3AD203B41FA5}">
                      <a16:colId xmlns:a16="http://schemas.microsoft.com/office/drawing/2014/main" val="3810093167"/>
                    </a:ext>
                  </a:extLst>
                </a:gridCol>
                <a:gridCol w="187981">
                  <a:extLst>
                    <a:ext uri="{9D8B030D-6E8A-4147-A177-3AD203B41FA5}">
                      <a16:colId xmlns:a16="http://schemas.microsoft.com/office/drawing/2014/main" val="2915038912"/>
                    </a:ext>
                  </a:extLst>
                </a:gridCol>
                <a:gridCol w="1203073">
                  <a:extLst>
                    <a:ext uri="{9D8B030D-6E8A-4147-A177-3AD203B41FA5}">
                      <a16:colId xmlns:a16="http://schemas.microsoft.com/office/drawing/2014/main" val="832995740"/>
                    </a:ext>
                  </a:extLst>
                </a:gridCol>
              </a:tblGrid>
              <a:tr h="573505">
                <a:tc gridSpan="4">
                  <a:txBody>
                    <a:bodyPr/>
                    <a:lstStyle/>
                    <a:p>
                      <a:pPr algn="ctr" fontAlgn="ctr">
                        <a:buNone/>
                      </a:pPr>
                      <a:r>
                        <a:rPr lang="en-IN" sz="900" b="1" i="0" u="none" strike="noStrike">
                          <a:solidFill>
                            <a:srgbClr val="000000"/>
                          </a:solidFill>
                          <a:effectLst/>
                          <a:latin typeface="Consolas"/>
                        </a:rPr>
                        <a:t>ratio_overdue_contracts_to_granted_contracts -New Applicant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209541266"/>
                  </a:ext>
                </a:extLst>
              </a:tr>
              <a:tr h="536350">
                <a:tc>
                  <a:txBody>
                    <a:bodyPr/>
                    <a:lstStyle/>
                    <a:p>
                      <a:pPr algn="ctr" fontAlgn="ctr">
                        <a:buNone/>
                      </a:pPr>
                      <a:r>
                        <a:rPr lang="en-IN" sz="900" b="1" i="0" u="none" strike="noStrike">
                          <a:solidFill>
                            <a:srgbClr val="000000"/>
                          </a:solidFill>
                          <a:effectLst/>
                          <a:latin typeface="Consolas"/>
                        </a:rPr>
                        <a:t>month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900" b="1" i="0" u="none" strike="noStrike">
                          <a:solidFill>
                            <a:srgbClr val="000000"/>
                          </a:solidFill>
                          <a:effectLst/>
                          <a:latin typeface="Consolas"/>
                        </a:rPr>
                        <a:t>ratio_overdue_contracts_to_granted_contracts</a:t>
                      </a:r>
                      <a:endParaRPr lang="en-US" sz="900" b="1" i="0" u="none" strike="noStrike" err="1">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900" b="1" i="0" u="none" strike="noStrike">
                          <a:solidFill>
                            <a:srgbClr val="000000"/>
                          </a:solidFill>
                          <a:effectLst/>
                          <a:latin typeface="Consolas"/>
                        </a:rPr>
                        <a:t>Avg. CIC Score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758867"/>
                  </a:ext>
                </a:extLst>
              </a:tr>
              <a:tr h="203508">
                <a:tc>
                  <a:txBody>
                    <a:bodyPr/>
                    <a:lstStyle/>
                    <a:p>
                      <a:pPr algn="ctr" fontAlgn="ctr">
                        <a:buNone/>
                      </a:pPr>
                      <a:r>
                        <a:rPr lang="en-IN" sz="900" b="0" i="0" u="none" strike="noStrike">
                          <a:solidFill>
                            <a:srgbClr val="000000"/>
                          </a:solidFill>
                          <a:effectLst/>
                          <a:latin typeface="Consolas"/>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0.18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0.55412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9432084"/>
                  </a:ext>
                </a:extLst>
              </a:tr>
              <a:tr h="203508">
                <a:tc>
                  <a:txBody>
                    <a:bodyPr/>
                    <a:lstStyle/>
                    <a:p>
                      <a:pPr algn="ctr" fontAlgn="ctr">
                        <a:buNone/>
                      </a:pPr>
                      <a:r>
                        <a:rPr lang="en-IN" sz="900" b="0" i="0" u="none" strike="noStrike">
                          <a:solidFill>
                            <a:srgbClr val="000000"/>
                          </a:solidFill>
                          <a:effectLst/>
                          <a:latin typeface="Consolas"/>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0.16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C81"/>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0.53885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064306"/>
                  </a:ext>
                </a:extLst>
              </a:tr>
              <a:tr h="203508">
                <a:tc>
                  <a:txBody>
                    <a:bodyPr/>
                    <a:lstStyle/>
                    <a:p>
                      <a:pPr algn="ctr" fontAlgn="ctr">
                        <a:buNone/>
                      </a:pPr>
                      <a:r>
                        <a:rPr lang="en-IN" sz="900" b="0" i="0" u="none" strike="noStrike">
                          <a:solidFill>
                            <a:srgbClr val="000000"/>
                          </a:solidFill>
                          <a:effectLst/>
                          <a:latin typeface="Consolas"/>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0.16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C81"/>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0.53941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6319314"/>
                  </a:ext>
                </a:extLst>
              </a:tr>
              <a:tr h="203508">
                <a:tc>
                  <a:txBody>
                    <a:bodyPr/>
                    <a:lstStyle/>
                    <a:p>
                      <a:pPr algn="ctr" fontAlgn="ctr">
                        <a:buNone/>
                      </a:pPr>
                      <a:r>
                        <a:rPr lang="en-IN" sz="900" b="0" i="0" u="none" strike="noStrike">
                          <a:solidFill>
                            <a:srgbClr val="000000"/>
                          </a:solidFill>
                          <a:effectLst/>
                          <a:latin typeface="Consolas"/>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0.17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7CD7E"/>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0.53985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4500329"/>
                  </a:ext>
                </a:extLst>
              </a:tr>
              <a:tr h="203508">
                <a:tc>
                  <a:txBody>
                    <a:bodyPr/>
                    <a:lstStyle/>
                    <a:p>
                      <a:pPr algn="ctr" fontAlgn="ctr">
                        <a:buNone/>
                      </a:pPr>
                      <a:r>
                        <a:rPr lang="en-IN" sz="900" b="0" i="0" u="none" strike="noStrike">
                          <a:solidFill>
                            <a:srgbClr val="000000"/>
                          </a:solidFill>
                          <a:effectLst/>
                          <a:latin typeface="Consolas"/>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0.53411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3545120"/>
                  </a:ext>
                </a:extLst>
              </a:tr>
              <a:tr h="203508">
                <a:tc>
                  <a:txBody>
                    <a:bodyPr/>
                    <a:lstStyle/>
                    <a:p>
                      <a:pPr algn="ctr" fontAlgn="ctr">
                        <a:buNone/>
                      </a:pPr>
                      <a:r>
                        <a:rPr lang="en-IN" sz="900" b="0" i="0" u="none" strike="noStrike">
                          <a:solidFill>
                            <a:srgbClr val="000000"/>
                          </a:solidFill>
                          <a:effectLst/>
                          <a:latin typeface="Consolas"/>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0.53446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7421353"/>
                  </a:ext>
                </a:extLst>
              </a:tr>
              <a:tr h="203508">
                <a:tc>
                  <a:txBody>
                    <a:bodyPr/>
                    <a:lstStyle/>
                    <a:p>
                      <a:pPr algn="ctr" fontAlgn="ctr">
                        <a:buNone/>
                      </a:pPr>
                      <a:r>
                        <a:rPr lang="en-IN" sz="900" b="0" i="0" u="none" strike="noStrike">
                          <a:solidFill>
                            <a:srgbClr val="000000"/>
                          </a:solidFill>
                          <a:effectLst/>
                          <a:latin typeface="Consolas"/>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0.53894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1602448"/>
                  </a:ext>
                </a:extLst>
              </a:tr>
              <a:tr h="203508">
                <a:tc>
                  <a:txBody>
                    <a:bodyPr/>
                    <a:lstStyle/>
                    <a:p>
                      <a:pPr algn="ctr" fontAlgn="ctr">
                        <a:buNone/>
                      </a:pPr>
                      <a:r>
                        <a:rPr lang="en-IN" sz="900" b="0" i="0" u="none" strike="noStrike">
                          <a:solidFill>
                            <a:srgbClr val="000000"/>
                          </a:solidFill>
                          <a:effectLst/>
                          <a:latin typeface="Consolas"/>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0.14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A77"/>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0.53747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5864127"/>
                  </a:ext>
                </a:extLst>
              </a:tr>
              <a:tr h="203508">
                <a:tc>
                  <a:txBody>
                    <a:bodyPr/>
                    <a:lstStyle/>
                    <a:p>
                      <a:pPr algn="ctr" fontAlgn="ctr">
                        <a:buNone/>
                      </a:pPr>
                      <a:r>
                        <a:rPr lang="en-IN" sz="900" b="0" i="0" u="none" strike="noStrike">
                          <a:solidFill>
                            <a:srgbClr val="000000"/>
                          </a:solidFill>
                          <a:effectLst/>
                          <a:latin typeface="Consolas"/>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0.13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0.53004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833894"/>
                  </a:ext>
                </a:extLst>
              </a:tr>
              <a:tr h="203508">
                <a:tc>
                  <a:txBody>
                    <a:bodyPr/>
                    <a:lstStyle/>
                    <a:p>
                      <a:pPr algn="ctr" fontAlgn="ctr">
                        <a:buNone/>
                      </a:pPr>
                      <a:r>
                        <a:rPr lang="en-IN" sz="900" b="0" i="0" u="none" strike="noStrike">
                          <a:solidFill>
                            <a:srgbClr val="000000"/>
                          </a:solidFill>
                          <a:effectLst/>
                          <a:latin typeface="Consolas"/>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0.14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A77"/>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0.53473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8541562"/>
                  </a:ext>
                </a:extLst>
              </a:tr>
              <a:tr h="203508">
                <a:tc>
                  <a:txBody>
                    <a:bodyPr/>
                    <a:lstStyle/>
                    <a:p>
                      <a:pPr algn="ctr" fontAlgn="ctr">
                        <a:buNone/>
                      </a:pPr>
                      <a:r>
                        <a:rPr lang="en-IN" sz="900" b="0" i="0" u="none" strike="noStrike">
                          <a:solidFill>
                            <a:srgbClr val="000000"/>
                          </a:solidFill>
                          <a:effectLst/>
                          <a:latin typeface="Consolas"/>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0.14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A77"/>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0.53564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1168392"/>
                  </a:ext>
                </a:extLst>
              </a:tr>
              <a:tr h="203507">
                <a:tc>
                  <a:txBody>
                    <a:bodyPr/>
                    <a:lstStyle/>
                    <a:p>
                      <a:pPr lvl="0" algn="ctr">
                        <a:buNone/>
                      </a:pPr>
                      <a:r>
                        <a:rPr lang="en-IN" sz="900" b="0" i="0" u="none" strike="noStrike">
                          <a:solidFill>
                            <a:srgbClr val="000000"/>
                          </a:solidFill>
                          <a:effectLst/>
                          <a:latin typeface="Consolas"/>
                        </a:rPr>
                        <a:t>2025-08</a:t>
                      </a:r>
                    </a:p>
                  </a:txBody>
                  <a:tcPr marL="6350" marR="6350" marT="6350"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ctr" fontAlgn="ctr">
                        <a:buNone/>
                      </a:pPr>
                      <a:r>
                        <a:rPr lang="en-IN" sz="900" b="0" i="0" u="none" strike="noStrike">
                          <a:solidFill>
                            <a:srgbClr val="000000"/>
                          </a:solidFill>
                          <a:effectLst/>
                          <a:latin typeface="Consolas" panose="020B0609020204030204" pitchFamily="49" charset="0"/>
                        </a:rPr>
                        <a:t>0.14</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FBAA77"/>
                    </a:solidFill>
                  </a:tcPr>
                </a:tc>
                <a:tc>
                  <a:txBody>
                    <a:bodyPr/>
                    <a:lstStyle/>
                    <a:p>
                      <a:pPr lvl="0" algn="ctr">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0.53535</a:t>
                      </a:r>
                    </a:p>
                  </a:txBody>
                  <a:tcPr marL="6350" marR="6350" marT="6350" marB="0"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421597032"/>
                  </a:ext>
                </a:extLst>
              </a:tr>
            </a:tbl>
          </a:graphicData>
        </a:graphic>
      </p:graphicFrame>
      <p:graphicFrame>
        <p:nvGraphicFramePr>
          <p:cNvPr id="10" name="Table 9">
            <a:extLst>
              <a:ext uri="{FF2B5EF4-FFF2-40B4-BE49-F238E27FC236}">
                <a16:creationId xmlns:a16="http://schemas.microsoft.com/office/drawing/2014/main" id="{1279C71B-689A-0598-AB6F-A959D79A03D0}"/>
              </a:ext>
            </a:extLst>
          </p:cNvPr>
          <p:cNvGraphicFramePr>
            <a:graphicFrameLocks noGrp="1"/>
          </p:cNvGraphicFramePr>
          <p:nvPr>
            <p:extLst>
              <p:ext uri="{D42A27DB-BD31-4B8C-83A1-F6EECF244321}">
                <p14:modId xmlns:p14="http://schemas.microsoft.com/office/powerpoint/2010/main" val="2139667255"/>
              </p:ext>
            </p:extLst>
          </p:nvPr>
        </p:nvGraphicFramePr>
        <p:xfrm>
          <a:off x="6370598" y="945119"/>
          <a:ext cx="4227104" cy="3664412"/>
        </p:xfrm>
        <a:graphic>
          <a:graphicData uri="http://schemas.openxmlformats.org/drawingml/2006/table">
            <a:tbl>
              <a:tblPr/>
              <a:tblGrid>
                <a:gridCol w="1225988">
                  <a:extLst>
                    <a:ext uri="{9D8B030D-6E8A-4147-A177-3AD203B41FA5}">
                      <a16:colId xmlns:a16="http://schemas.microsoft.com/office/drawing/2014/main" val="1125981558"/>
                    </a:ext>
                  </a:extLst>
                </a:gridCol>
                <a:gridCol w="1583568">
                  <a:extLst>
                    <a:ext uri="{9D8B030D-6E8A-4147-A177-3AD203B41FA5}">
                      <a16:colId xmlns:a16="http://schemas.microsoft.com/office/drawing/2014/main" val="1436850999"/>
                    </a:ext>
                  </a:extLst>
                </a:gridCol>
                <a:gridCol w="191560">
                  <a:extLst>
                    <a:ext uri="{9D8B030D-6E8A-4147-A177-3AD203B41FA5}">
                      <a16:colId xmlns:a16="http://schemas.microsoft.com/office/drawing/2014/main" val="2646312153"/>
                    </a:ext>
                  </a:extLst>
                </a:gridCol>
                <a:gridCol w="1225988">
                  <a:extLst>
                    <a:ext uri="{9D8B030D-6E8A-4147-A177-3AD203B41FA5}">
                      <a16:colId xmlns:a16="http://schemas.microsoft.com/office/drawing/2014/main" val="2381305698"/>
                    </a:ext>
                  </a:extLst>
                </a:gridCol>
              </a:tblGrid>
              <a:tr h="634558">
                <a:tc gridSpan="4">
                  <a:txBody>
                    <a:bodyPr/>
                    <a:lstStyle/>
                    <a:p>
                      <a:pPr algn="ctr" fontAlgn="ctr">
                        <a:buNone/>
                      </a:pPr>
                      <a:r>
                        <a:rPr lang="en-IN" sz="900" b="1" i="0" u="none" strike="noStrike">
                          <a:solidFill>
                            <a:srgbClr val="000000"/>
                          </a:solidFill>
                          <a:effectLst/>
                          <a:latin typeface="Consolas" panose="020B0609020204030204" pitchFamily="49" charset="0"/>
                        </a:rPr>
                        <a:t>ratio_overdue_contracts_to_granted_contracts- Repeat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817666063"/>
                  </a:ext>
                </a:extLst>
              </a:tr>
              <a:tr h="587759">
                <a:tc>
                  <a:txBody>
                    <a:bodyPr/>
                    <a:lstStyle/>
                    <a:p>
                      <a:pPr algn="ctr" fontAlgn="ctr">
                        <a:buNone/>
                      </a:pPr>
                      <a:r>
                        <a:rPr lang="en-IN" sz="900" b="1" i="0" u="none" strike="noStrike">
                          <a:solidFill>
                            <a:srgbClr val="000000"/>
                          </a:solidFill>
                          <a:effectLst/>
                          <a:latin typeface="Consolas" panose="020B0609020204030204" pitchFamily="49" charset="0"/>
                        </a:rPr>
                        <a:t>month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900" b="1" i="0" u="none" strike="noStrike">
                          <a:solidFill>
                            <a:srgbClr val="000000"/>
                          </a:solidFill>
                          <a:effectLst/>
                          <a:latin typeface="Consolas" panose="020B0609020204030204" pitchFamily="49" charset="0"/>
                        </a:rPr>
                        <a:t>ratio_overdue_contracts_to_granted_contracts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900" b="1" i="0" u="none" strike="noStrike">
                          <a:solidFill>
                            <a:srgbClr val="000000"/>
                          </a:solidFill>
                          <a:effectLst/>
                          <a:latin typeface="Consolas" panose="020B0609020204030204" pitchFamily="49" charset="0"/>
                        </a:rPr>
                        <a:t>Avg. CIC Score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8298504"/>
                  </a:ext>
                </a:extLst>
              </a:tr>
              <a:tr h="203508">
                <a:tc>
                  <a:txBody>
                    <a:bodyPr/>
                    <a:lstStyle/>
                    <a:p>
                      <a:pPr algn="ctr" fontAlgn="ctr">
                        <a:buNone/>
                      </a:pPr>
                      <a:r>
                        <a:rPr lang="en-IN" sz="900" b="0" i="0" u="none" strike="noStrike">
                          <a:solidFill>
                            <a:srgbClr val="000000"/>
                          </a:solidFill>
                          <a:effectLst/>
                          <a:latin typeface="Consolas" panose="020B0609020204030204" pitchFamily="49"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0.08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0.44008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6381615"/>
                  </a:ext>
                </a:extLst>
              </a:tr>
              <a:tr h="203508">
                <a:tc>
                  <a:txBody>
                    <a:bodyPr/>
                    <a:lstStyle/>
                    <a:p>
                      <a:pPr algn="ctr" fontAlgn="ctr">
                        <a:buNone/>
                      </a:pPr>
                      <a:r>
                        <a:rPr lang="en-IN" sz="900" b="0" i="0" u="none" strike="noStrike">
                          <a:solidFill>
                            <a:srgbClr val="000000"/>
                          </a:solidFill>
                          <a:effectLst/>
                          <a:latin typeface="Consolas" panose="020B0609020204030204" pitchFamily="49"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0.07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0.43368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5612976"/>
                  </a:ext>
                </a:extLst>
              </a:tr>
              <a:tr h="203508">
                <a:tc>
                  <a:txBody>
                    <a:bodyPr/>
                    <a:lstStyle/>
                    <a:p>
                      <a:pPr algn="ctr" fontAlgn="ctr">
                        <a:buNone/>
                      </a:pPr>
                      <a:r>
                        <a:rPr lang="en-IN" sz="900" b="0" i="0" u="none" strike="noStrike">
                          <a:solidFill>
                            <a:srgbClr val="000000"/>
                          </a:solidFill>
                          <a:effectLst/>
                          <a:latin typeface="Consolas" panose="020B0609020204030204" pitchFamily="49"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0.08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0.44165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6107047"/>
                  </a:ext>
                </a:extLst>
              </a:tr>
              <a:tr h="203508">
                <a:tc>
                  <a:txBody>
                    <a:bodyPr/>
                    <a:lstStyle/>
                    <a:p>
                      <a:pPr algn="ctr" fontAlgn="ctr">
                        <a:buNone/>
                      </a:pPr>
                      <a:r>
                        <a:rPr lang="en-IN" sz="900" b="0" i="0" u="none" strike="noStrike">
                          <a:solidFill>
                            <a:srgbClr val="000000"/>
                          </a:solidFill>
                          <a:effectLst/>
                          <a:latin typeface="Consolas" panose="020B0609020204030204" pitchFamily="49"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0.07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0.43729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0053901"/>
                  </a:ext>
                </a:extLst>
              </a:tr>
              <a:tr h="203508">
                <a:tc>
                  <a:txBody>
                    <a:bodyPr/>
                    <a:lstStyle/>
                    <a:p>
                      <a:pPr algn="ctr" fontAlgn="ctr">
                        <a:buNone/>
                      </a:pPr>
                      <a:r>
                        <a:rPr lang="en-IN" sz="900" b="0" i="0" u="none" strike="noStrike">
                          <a:solidFill>
                            <a:srgbClr val="000000"/>
                          </a:solidFill>
                          <a:effectLst/>
                          <a:latin typeface="Consolas" panose="020B0609020204030204" pitchFamily="49"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0.08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0.43457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6681373"/>
                  </a:ext>
                </a:extLst>
              </a:tr>
              <a:tr h="203508">
                <a:tc>
                  <a:txBody>
                    <a:bodyPr/>
                    <a:lstStyle/>
                    <a:p>
                      <a:pPr algn="ctr" fontAlgn="ctr">
                        <a:buNone/>
                      </a:pPr>
                      <a:r>
                        <a:rPr lang="en-IN" sz="900" b="0" i="0" u="none" strike="noStrike">
                          <a:solidFill>
                            <a:srgbClr val="000000"/>
                          </a:solidFill>
                          <a:effectLst/>
                          <a:latin typeface="Consolas" panose="020B0609020204030204" pitchFamily="49"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0.07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0.43043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0796115"/>
                  </a:ext>
                </a:extLst>
              </a:tr>
              <a:tr h="203508">
                <a:tc>
                  <a:txBody>
                    <a:bodyPr/>
                    <a:lstStyle/>
                    <a:p>
                      <a:pPr algn="ctr" fontAlgn="ctr">
                        <a:buNone/>
                      </a:pPr>
                      <a:r>
                        <a:rPr lang="en-IN" sz="900" b="0" i="0" u="none" strike="noStrike">
                          <a:solidFill>
                            <a:srgbClr val="000000"/>
                          </a:solidFill>
                          <a:effectLst/>
                          <a:latin typeface="Consolas" panose="020B0609020204030204" pitchFamily="49"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0.08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0.43417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4043538"/>
                  </a:ext>
                </a:extLst>
              </a:tr>
              <a:tr h="203508">
                <a:tc>
                  <a:txBody>
                    <a:bodyPr/>
                    <a:lstStyle/>
                    <a:p>
                      <a:pPr algn="ctr" fontAlgn="ctr">
                        <a:buNone/>
                      </a:pPr>
                      <a:r>
                        <a:rPr lang="en-IN" sz="900" b="0" i="0" u="none" strike="noStrike">
                          <a:solidFill>
                            <a:srgbClr val="000000"/>
                          </a:solidFill>
                          <a:effectLst/>
                          <a:latin typeface="Consolas" panose="020B0609020204030204" pitchFamily="49"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0.09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0.43667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1232333"/>
                  </a:ext>
                </a:extLst>
              </a:tr>
              <a:tr h="203508">
                <a:tc>
                  <a:txBody>
                    <a:bodyPr/>
                    <a:lstStyle/>
                    <a:p>
                      <a:pPr algn="ctr" fontAlgn="ctr">
                        <a:buNone/>
                      </a:pPr>
                      <a:r>
                        <a:rPr lang="en-IN" sz="900" b="0" i="0" u="none" strike="noStrike">
                          <a:solidFill>
                            <a:srgbClr val="000000"/>
                          </a:solidFill>
                          <a:effectLst/>
                          <a:latin typeface="Consolas" panose="020B0609020204030204" pitchFamily="49"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0.08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0.42893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1372675"/>
                  </a:ext>
                </a:extLst>
              </a:tr>
              <a:tr h="203508">
                <a:tc>
                  <a:txBody>
                    <a:bodyPr/>
                    <a:lstStyle/>
                    <a:p>
                      <a:pPr algn="ctr" fontAlgn="ctr">
                        <a:buNone/>
                      </a:pPr>
                      <a:r>
                        <a:rPr lang="en-IN" sz="900" b="0" i="0" u="none" strike="noStrike">
                          <a:solidFill>
                            <a:srgbClr val="000000"/>
                          </a:solidFill>
                          <a:effectLst/>
                          <a:latin typeface="Consolas" panose="020B0609020204030204" pitchFamily="49"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0.08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0.43152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3599907"/>
                  </a:ext>
                </a:extLst>
              </a:tr>
              <a:tr h="203508">
                <a:tc>
                  <a:txBody>
                    <a:bodyPr/>
                    <a:lstStyle/>
                    <a:p>
                      <a:pPr algn="ctr" fontAlgn="ctr">
                        <a:buNone/>
                      </a:pPr>
                      <a:r>
                        <a:rPr lang="en-IN" sz="900" b="0" i="0" u="none" strike="noStrike">
                          <a:solidFill>
                            <a:srgbClr val="000000"/>
                          </a:solidFill>
                          <a:effectLst/>
                          <a:latin typeface="Consolas" panose="020B0609020204030204" pitchFamily="49"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0.08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0.4342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5372602"/>
                  </a:ext>
                </a:extLst>
              </a:tr>
              <a:tr h="203507">
                <a:tc>
                  <a:txBody>
                    <a:bodyPr/>
                    <a:lstStyle/>
                    <a:p>
                      <a:pPr lvl="0" algn="ctr">
                        <a:buNone/>
                      </a:pPr>
                      <a:r>
                        <a:rPr lang="en-IN" sz="900" b="0" i="0" u="none" strike="noStrike">
                          <a:solidFill>
                            <a:srgbClr val="000000"/>
                          </a:solidFill>
                          <a:effectLst/>
                          <a:latin typeface="Consolas"/>
                        </a:rPr>
                        <a:t>2025-08</a:t>
                      </a:r>
                    </a:p>
                  </a:txBody>
                  <a:tcPr marL="6350" marR="6350" marT="6350"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ctr" fontAlgn="ctr">
                        <a:buNone/>
                      </a:pPr>
                      <a:r>
                        <a:rPr lang="en-IN" sz="900" b="0" i="0" u="none" strike="noStrike">
                          <a:solidFill>
                            <a:srgbClr val="000000"/>
                          </a:solidFill>
                          <a:effectLst/>
                          <a:latin typeface="Consolas" panose="020B0609020204030204" pitchFamily="49" charset="0"/>
                        </a:rPr>
                        <a:t>0.08</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FFEB84"/>
                    </a:solidFill>
                  </a:tcPr>
                </a:tc>
                <a:tc>
                  <a:txBody>
                    <a:bodyPr/>
                    <a:lstStyle/>
                    <a:p>
                      <a:pPr lvl="0" algn="ctr">
                        <a:buNone/>
                      </a:pPr>
                      <a:endParaRPr lang="en-IN" sz="9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0.43364</a:t>
                      </a:r>
                    </a:p>
                  </a:txBody>
                  <a:tcPr marL="6350" marR="6350" marT="6350" marB="0"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891547990"/>
                  </a:ext>
                </a:extLst>
              </a:tr>
            </a:tbl>
          </a:graphicData>
        </a:graphic>
      </p:graphicFrame>
      <p:sp>
        <p:nvSpPr>
          <p:cNvPr id="11" name="TextBox 10">
            <a:extLst>
              <a:ext uri="{FF2B5EF4-FFF2-40B4-BE49-F238E27FC236}">
                <a16:creationId xmlns:a16="http://schemas.microsoft.com/office/drawing/2014/main" id="{55716D27-56E6-3083-9CB1-54A6E25949D4}"/>
              </a:ext>
            </a:extLst>
          </p:cNvPr>
          <p:cNvSpPr txBox="1"/>
          <p:nvPr/>
        </p:nvSpPr>
        <p:spPr>
          <a:xfrm>
            <a:off x="750196" y="4620219"/>
            <a:ext cx="429139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sz="1100"/>
              <a:t>The </a:t>
            </a:r>
            <a:r>
              <a:rPr lang="en-US" sz="1100" b="1"/>
              <a:t>ratio</a:t>
            </a:r>
            <a:r>
              <a:rPr lang="en-US" sz="1100"/>
              <a:t> steadily decreases from </a:t>
            </a:r>
            <a:r>
              <a:rPr lang="en-US" sz="1100" b="1"/>
              <a:t>0.18</a:t>
            </a:r>
            <a:r>
              <a:rPr lang="en-US" sz="1100"/>
              <a:t> in </a:t>
            </a:r>
            <a:r>
              <a:rPr lang="en-US" sz="1100" b="1"/>
              <a:t>Sep 2024</a:t>
            </a:r>
            <a:r>
              <a:rPr lang="en-US" sz="1100"/>
              <a:t> to </a:t>
            </a:r>
            <a:r>
              <a:rPr lang="en-US" sz="1100" b="1"/>
              <a:t>0.13</a:t>
            </a:r>
            <a:r>
              <a:rPr lang="en-US" sz="1100"/>
              <a:t> in </a:t>
            </a:r>
            <a:r>
              <a:rPr lang="en-US" sz="1100" b="1"/>
              <a:t>May 2025</a:t>
            </a:r>
            <a:r>
              <a:rPr lang="en-US" sz="1100"/>
              <a:t>, with slight fluctuations.</a:t>
            </a:r>
          </a:p>
          <a:p>
            <a:pPr marL="228600" indent="-228600">
              <a:buFont typeface=""/>
              <a:buChar char="•"/>
            </a:pPr>
            <a:r>
              <a:rPr lang="en-US" sz="1100"/>
              <a:t>The changes are </a:t>
            </a:r>
            <a:r>
              <a:rPr lang="en-US" sz="1100" b="1"/>
              <a:t>gradual</a:t>
            </a:r>
            <a:r>
              <a:rPr lang="en-US" sz="1100"/>
              <a:t> and consistent, indicating </a:t>
            </a:r>
            <a:r>
              <a:rPr lang="en-US" sz="1100" b="1"/>
              <a:t>stable improvement</a:t>
            </a:r>
            <a:r>
              <a:rPr lang="en-US" sz="1100"/>
              <a:t> over time.</a:t>
            </a:r>
          </a:p>
          <a:p>
            <a:pPr marL="228600" indent="-228600">
              <a:buFont typeface=""/>
              <a:buChar char="•"/>
            </a:pPr>
            <a:r>
              <a:rPr lang="en-US" sz="1100"/>
              <a:t>Overall, the feature shows </a:t>
            </a:r>
            <a:r>
              <a:rPr lang="en-US" sz="1100" b="1"/>
              <a:t>controlled and reliable progress</a:t>
            </a:r>
            <a:r>
              <a:rPr lang="en-US" sz="1100"/>
              <a:t>, making it </a:t>
            </a:r>
            <a:r>
              <a:rPr lang="en-US" sz="1100" b="1"/>
              <a:t>strong for modeling</a:t>
            </a:r>
            <a:r>
              <a:rPr lang="en-US" sz="1100"/>
              <a:t>.</a:t>
            </a:r>
          </a:p>
        </p:txBody>
      </p:sp>
      <p:sp>
        <p:nvSpPr>
          <p:cNvPr id="12" name="TextBox 11">
            <a:extLst>
              <a:ext uri="{FF2B5EF4-FFF2-40B4-BE49-F238E27FC236}">
                <a16:creationId xmlns:a16="http://schemas.microsoft.com/office/drawing/2014/main" id="{120ED61C-451C-6F3E-3B5B-438B369D89DD}"/>
              </a:ext>
            </a:extLst>
          </p:cNvPr>
          <p:cNvSpPr txBox="1"/>
          <p:nvPr/>
        </p:nvSpPr>
        <p:spPr>
          <a:xfrm>
            <a:off x="6306312" y="4620219"/>
            <a:ext cx="4291390"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sz="1100"/>
              <a:t>The ratio fluctuates between 0.07 and 0.09, remaining stable throughout the months with no significant changes.</a:t>
            </a:r>
            <a:endParaRPr lang="en-US" sz="1400"/>
          </a:p>
          <a:p>
            <a:pPr marL="228600" indent="-228600">
              <a:buFont typeface=""/>
              <a:buChar char="•"/>
            </a:pPr>
            <a:r>
              <a:rPr lang="en-US" sz="1100"/>
              <a:t>Minor fluctuations occur in Apr 2025, but the overall trend is consistent and predictable.</a:t>
            </a:r>
            <a:endParaRPr lang="en-US" sz="1400"/>
          </a:p>
          <a:p>
            <a:pPr marL="228600" indent="-228600">
              <a:buFont typeface=""/>
              <a:buChar char="•"/>
            </a:pPr>
            <a:r>
              <a:rPr lang="en-US" sz="1100"/>
              <a:t>Overall, the feature shows stable behavior, making it reliable for modeling.</a:t>
            </a:r>
            <a:endParaRPr lang="en-US" sz="1400"/>
          </a:p>
          <a:p>
            <a:pPr marL="228600" indent="-228600">
              <a:buFont typeface=""/>
              <a:buChar char="•"/>
            </a:pPr>
            <a:endParaRPr lang="en-US" sz="1100"/>
          </a:p>
        </p:txBody>
      </p:sp>
    </p:spTree>
    <p:extLst>
      <p:ext uri="{BB962C8B-B14F-4D97-AF65-F5344CB8AC3E}">
        <p14:creationId xmlns:p14="http://schemas.microsoft.com/office/powerpoint/2010/main" val="3850181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AE831-68FC-C299-03AE-6AC90EB782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4AF014-D6B6-3EF8-169A-D4AFFFD0C42E}"/>
              </a:ext>
            </a:extLst>
          </p:cNvPr>
          <p:cNvSpPr>
            <a:spLocks noGrp="1"/>
          </p:cNvSpPr>
          <p:nvPr>
            <p:ph type="title"/>
          </p:nvPr>
        </p:nvSpPr>
        <p:spPr>
          <a:xfrm>
            <a:off x="289882" y="1613"/>
            <a:ext cx="11172016" cy="700135"/>
          </a:xfrm>
        </p:spPr>
        <p:txBody>
          <a:bodyPr vert="horz" lIns="91440" tIns="45720" rIns="91440" bIns="45720" rtlCol="0" anchor="ctr">
            <a:noAutofit/>
          </a:bodyPr>
          <a:lstStyle/>
          <a:p>
            <a:pPr>
              <a:lnSpc>
                <a:spcPct val="150000"/>
              </a:lnSpc>
            </a:pPr>
            <a:r>
              <a:rPr lang="en-US" sz="2400"/>
              <a:t>Rank# 2: </a:t>
            </a:r>
            <a:r>
              <a:rPr lang="en-US" sz="2400" err="1"/>
              <a:t>ratio_overdue_contracts_to_granted_contracts</a:t>
            </a:r>
            <a:r>
              <a:rPr lang="en-US" sz="2400"/>
              <a:t>(6 / 6)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2" name="TextBox 1">
            <a:extLst>
              <a:ext uri="{FF2B5EF4-FFF2-40B4-BE49-F238E27FC236}">
                <a16:creationId xmlns:a16="http://schemas.microsoft.com/office/drawing/2014/main" id="{81E49310-23C6-9AB0-CED0-C30473201677}"/>
              </a:ext>
            </a:extLst>
          </p:cNvPr>
          <p:cNvSpPr txBox="1"/>
          <p:nvPr/>
        </p:nvSpPr>
        <p:spPr>
          <a:xfrm>
            <a:off x="1934198" y="4853576"/>
            <a:ext cx="832360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200"/>
              <a:t>Baseline period: Sep’2024 to Jan’2025.</a:t>
            </a:r>
          </a:p>
          <a:p>
            <a:pPr marL="285750" indent="-285750">
              <a:spcAft>
                <a:spcPts val="1200"/>
              </a:spcAft>
              <a:buFont typeface="Arial" panose="020B0604020202020204" pitchFamily="34" charset="0"/>
              <a:buChar char="•"/>
            </a:pPr>
            <a:r>
              <a:rPr lang="en-US" sz="1200"/>
              <a:t>CSI for </a:t>
            </a:r>
            <a:r>
              <a:rPr lang="en-US" sz="1200" err="1"/>
              <a:t>ratio_overdue_contracts_to_granted_contracts</a:t>
            </a:r>
            <a:r>
              <a:rPr lang="en-US" sz="1200"/>
              <a:t> stayed very low, dropping from ~0.012 in Sep’24 to near zero in Oct–Nov, and remained &lt;0.01 till Jan’25, showing strong stability.</a:t>
            </a:r>
          </a:p>
          <a:p>
            <a:pPr marL="285750" indent="-285750">
              <a:spcAft>
                <a:spcPts val="1200"/>
              </a:spcAft>
              <a:buFont typeface="Arial" panose="020B0604020202020204" pitchFamily="34" charset="0"/>
              <a:buChar char="•"/>
            </a:pPr>
            <a:r>
              <a:rPr lang="en-US" sz="1200"/>
              <a:t>In the Test/OOT period (Feb–Jul’25), CSI rose gradually from ~0.006 to ~0.022. Still well below 0.1 (no drift), but the steady upward trend suggests mild variability to monitor.</a:t>
            </a:r>
          </a:p>
        </p:txBody>
      </p:sp>
      <p:pic>
        <p:nvPicPr>
          <p:cNvPr id="5" name="Picture 4">
            <a:extLst>
              <a:ext uri="{FF2B5EF4-FFF2-40B4-BE49-F238E27FC236}">
                <a16:creationId xmlns:a16="http://schemas.microsoft.com/office/drawing/2014/main" id="{609784FF-0ABE-F64C-2925-6724CB3E6687}"/>
              </a:ext>
            </a:extLst>
          </p:cNvPr>
          <p:cNvPicPr>
            <a:picLocks noChangeAspect="1"/>
          </p:cNvPicPr>
          <p:nvPr/>
        </p:nvPicPr>
        <p:blipFill>
          <a:blip r:embed="rId2"/>
          <a:stretch>
            <a:fillRect/>
          </a:stretch>
        </p:blipFill>
        <p:spPr>
          <a:xfrm>
            <a:off x="1385886" y="701748"/>
            <a:ext cx="9420225" cy="3714750"/>
          </a:xfrm>
          <a:prstGeom prst="rect">
            <a:avLst/>
          </a:prstGeom>
        </p:spPr>
      </p:pic>
    </p:spTree>
    <p:extLst>
      <p:ext uri="{BB962C8B-B14F-4D97-AF65-F5344CB8AC3E}">
        <p14:creationId xmlns:p14="http://schemas.microsoft.com/office/powerpoint/2010/main" val="294735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29AAE-BCC5-5A26-FC82-FA8BB38D7AE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F4E6A0-6ED4-9FAD-4546-5E0119AA9D08}"/>
              </a:ext>
            </a:extLst>
          </p:cNvPr>
          <p:cNvSpPr>
            <a:spLocks noGrp="1"/>
          </p:cNvSpPr>
          <p:nvPr>
            <p:ph type="title"/>
          </p:nvPr>
        </p:nvSpPr>
        <p:spPr>
          <a:xfrm>
            <a:off x="1" y="-53775"/>
            <a:ext cx="12260034" cy="841748"/>
          </a:xfrm>
        </p:spPr>
        <p:txBody>
          <a:bodyPr vert="horz" lIns="91440" tIns="45720" rIns="91440" bIns="45720" rtlCol="0" anchor="ctr">
            <a:noAutofit/>
          </a:bodyPr>
          <a:lstStyle/>
          <a:p>
            <a:pPr>
              <a:lnSpc>
                <a:spcPct val="150000"/>
              </a:lnSpc>
            </a:pPr>
            <a:r>
              <a:rPr lang="en-US" sz="2400"/>
              <a:t>Rank# 3: </a:t>
            </a:r>
            <a:r>
              <a:rPr lang="en-US" sz="2400" err="1"/>
              <a:t>ScoreRange</a:t>
            </a:r>
            <a:r>
              <a:rPr lang="en-US" sz="2400"/>
              <a:t>(1 / 5) -   </a:t>
            </a:r>
            <a:r>
              <a:rPr lang="en-IN" sz="2400"/>
              <a:t>Performance in Train vs Test  &lt;</a:t>
            </a:r>
            <a:r>
              <a:rPr lang="en-IN" sz="2400">
                <a:solidFill>
                  <a:srgbClr val="C00000"/>
                </a:solidFill>
              </a:rPr>
              <a:t>Disbursed</a:t>
            </a:r>
            <a:r>
              <a:rPr lang="en-IN" sz="2400"/>
              <a:t>&gt;</a:t>
            </a:r>
            <a:r>
              <a:rPr lang="en-US" sz="2400"/>
              <a:t> </a:t>
            </a:r>
            <a:endParaRPr lang="en-US" sz="1400"/>
          </a:p>
        </p:txBody>
      </p:sp>
      <p:sp>
        <p:nvSpPr>
          <p:cNvPr id="4" name="TextBox 3">
            <a:extLst>
              <a:ext uri="{FF2B5EF4-FFF2-40B4-BE49-F238E27FC236}">
                <a16:creationId xmlns:a16="http://schemas.microsoft.com/office/drawing/2014/main" id="{5F903904-719A-5FEF-CE21-0B651DCE6756}"/>
              </a:ext>
            </a:extLst>
          </p:cNvPr>
          <p:cNvSpPr txBox="1"/>
          <p:nvPr/>
        </p:nvSpPr>
        <p:spPr>
          <a:xfrm>
            <a:off x="289882" y="657375"/>
            <a:ext cx="11727279" cy="369332"/>
          </a:xfrm>
          <a:prstGeom prst="rect">
            <a:avLst/>
          </a:prstGeom>
          <a:noFill/>
        </p:spPr>
        <p:txBody>
          <a:bodyPr wrap="square" rtlCol="0">
            <a:spAutoFit/>
          </a:bodyPr>
          <a:lstStyle/>
          <a:p>
            <a:pPr lvl="0">
              <a:defRPr/>
            </a:pPr>
            <a:r>
              <a:rPr lang="en-US"/>
              <a:t>This feature is indicative of the overall risk score segment of the user from CRIF.</a:t>
            </a:r>
            <a:endParaRPr kumimoji="0" lang="en-IN" sz="1400" b="0" i="0" u="none" strike="noStrike" kern="1200" cap="none" spc="0" normalizeH="0" baseline="0" noProof="0">
              <a:ln>
                <a:noFill/>
              </a:ln>
              <a:solidFill>
                <a:prstClr val="black"/>
              </a:solidFill>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1E380B45-D791-09D6-7A9C-100AC7398344}"/>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28</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ACC7F0AA-DBA7-A6CA-82FE-880A2DC62F1E}"/>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757EA65F-3923-1B30-6D96-105C24616C4F}"/>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60F9C26-F2FB-67DB-869C-947DB51D9590}"/>
              </a:ext>
            </a:extLst>
          </p:cNvPr>
          <p:cNvPicPr>
            <a:picLocks noChangeAspect="1"/>
          </p:cNvPicPr>
          <p:nvPr/>
        </p:nvPicPr>
        <p:blipFill>
          <a:blip r:embed="rId2"/>
          <a:stretch>
            <a:fillRect/>
          </a:stretch>
        </p:blipFill>
        <p:spPr>
          <a:xfrm>
            <a:off x="279944" y="1227840"/>
            <a:ext cx="6652795" cy="4876165"/>
          </a:xfrm>
          <a:prstGeom prst="rect">
            <a:avLst/>
          </a:prstGeom>
        </p:spPr>
      </p:pic>
      <p:pic>
        <p:nvPicPr>
          <p:cNvPr id="12" name="Picture 11">
            <a:extLst>
              <a:ext uri="{FF2B5EF4-FFF2-40B4-BE49-F238E27FC236}">
                <a16:creationId xmlns:a16="http://schemas.microsoft.com/office/drawing/2014/main" id="{D64B19DD-1396-706B-4A6A-018115A8D2F6}"/>
              </a:ext>
            </a:extLst>
          </p:cNvPr>
          <p:cNvPicPr>
            <a:picLocks noChangeAspect="1"/>
          </p:cNvPicPr>
          <p:nvPr/>
        </p:nvPicPr>
        <p:blipFill>
          <a:blip r:embed="rId3"/>
          <a:stretch>
            <a:fillRect/>
          </a:stretch>
        </p:blipFill>
        <p:spPr>
          <a:xfrm>
            <a:off x="6920256" y="1659036"/>
            <a:ext cx="5096905" cy="4273678"/>
          </a:xfrm>
          <a:prstGeom prst="rect">
            <a:avLst/>
          </a:prstGeom>
        </p:spPr>
      </p:pic>
    </p:spTree>
    <p:extLst>
      <p:ext uri="{BB962C8B-B14F-4D97-AF65-F5344CB8AC3E}">
        <p14:creationId xmlns:p14="http://schemas.microsoft.com/office/powerpoint/2010/main" val="2346067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D0581-2CA2-F322-D102-53B9A4DF1C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7791A6-4530-C0CD-6562-AF2602CD3F88}"/>
              </a:ext>
            </a:extLst>
          </p:cNvPr>
          <p:cNvSpPr>
            <a:spLocks noGrp="1"/>
          </p:cNvSpPr>
          <p:nvPr>
            <p:ph type="title"/>
          </p:nvPr>
        </p:nvSpPr>
        <p:spPr>
          <a:xfrm>
            <a:off x="283687" y="1613"/>
            <a:ext cx="11720471" cy="742665"/>
          </a:xfrm>
        </p:spPr>
        <p:txBody>
          <a:bodyPr vert="horz" lIns="91440" tIns="45720" rIns="91440" bIns="45720" rtlCol="0" anchor="ctr">
            <a:noAutofit/>
          </a:bodyPr>
          <a:lstStyle/>
          <a:p>
            <a:pPr>
              <a:lnSpc>
                <a:spcPct val="100000"/>
              </a:lnSpc>
            </a:pPr>
            <a:r>
              <a:rPr lang="en-US" sz="2400"/>
              <a:t>Rank# 3: </a:t>
            </a:r>
            <a:r>
              <a:rPr lang="en-US" sz="2400" err="1"/>
              <a:t>ScoreRange</a:t>
            </a:r>
            <a:r>
              <a:rPr lang="en-US" sz="2400"/>
              <a:t>(2 / 5) </a:t>
            </a:r>
            <a:r>
              <a:rPr lang="en-IN" sz="2400"/>
              <a:t>- Feature Statistics Analysis &lt;</a:t>
            </a:r>
            <a:r>
              <a:rPr lang="en-IN" sz="2400">
                <a:solidFill>
                  <a:srgbClr val="C00000"/>
                </a:solidFill>
              </a:rPr>
              <a:t>Disbursed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C2B2F952-AF43-A75D-8E6D-7C8725AFB6BE}"/>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29</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1D6497A0-CC25-C5DC-41DE-2DF492893C0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736CDAE-6E14-04D1-3173-04BDC3C9D562}"/>
              </a:ext>
            </a:extLst>
          </p:cNvPr>
          <p:cNvSpPr/>
          <p:nvPr/>
        </p:nvSpPr>
        <p:spPr>
          <a:xfrm>
            <a:off x="452537" y="1712595"/>
            <a:ext cx="3800350" cy="241083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just">
              <a:spcAft>
                <a:spcPts val="1200"/>
              </a:spcAft>
              <a:buFont typeface="Arial,Sans-Serif"/>
              <a:buChar char="•"/>
            </a:pPr>
            <a:endParaRPr lang="en-US" sz="1400" b="1">
              <a:solidFill>
                <a:schemeClr val="tx1"/>
              </a:solidFill>
              <a:cs typeface="Arial"/>
            </a:endParaRPr>
          </a:p>
        </p:txBody>
      </p:sp>
      <p:pic>
        <p:nvPicPr>
          <p:cNvPr id="2" name="Picture 1" descr="A screenshot of a computer&#10;&#10;AI-generated content may be incorrect.">
            <a:extLst>
              <a:ext uri="{FF2B5EF4-FFF2-40B4-BE49-F238E27FC236}">
                <a16:creationId xmlns:a16="http://schemas.microsoft.com/office/drawing/2014/main" id="{DC709D95-0E5A-1791-7315-DA763AC48207}"/>
              </a:ext>
            </a:extLst>
          </p:cNvPr>
          <p:cNvPicPr>
            <a:picLocks noChangeAspect="1"/>
          </p:cNvPicPr>
          <p:nvPr/>
        </p:nvPicPr>
        <p:blipFill>
          <a:blip r:embed="rId2"/>
          <a:stretch>
            <a:fillRect/>
          </a:stretch>
        </p:blipFill>
        <p:spPr>
          <a:xfrm>
            <a:off x="7684592" y="803472"/>
            <a:ext cx="4028246" cy="1218371"/>
          </a:xfrm>
          <a:prstGeom prst="rect">
            <a:avLst/>
          </a:prstGeom>
        </p:spPr>
      </p:pic>
      <p:pic>
        <p:nvPicPr>
          <p:cNvPr id="9" name="Picture 8">
            <a:extLst>
              <a:ext uri="{FF2B5EF4-FFF2-40B4-BE49-F238E27FC236}">
                <a16:creationId xmlns:a16="http://schemas.microsoft.com/office/drawing/2014/main" id="{C497A5F4-E8A5-6424-D4B6-0900B2B785FB}"/>
              </a:ext>
            </a:extLst>
          </p:cNvPr>
          <p:cNvPicPr>
            <a:picLocks noChangeAspect="1"/>
          </p:cNvPicPr>
          <p:nvPr/>
        </p:nvPicPr>
        <p:blipFill>
          <a:blip r:embed="rId3"/>
          <a:stretch>
            <a:fillRect/>
          </a:stretch>
        </p:blipFill>
        <p:spPr>
          <a:xfrm>
            <a:off x="5669494" y="2081036"/>
            <a:ext cx="6334664" cy="4072113"/>
          </a:xfrm>
          <a:prstGeom prst="rect">
            <a:avLst/>
          </a:prstGeom>
        </p:spPr>
      </p:pic>
      <p:sp>
        <p:nvSpPr>
          <p:cNvPr id="11" name="TextBox 10">
            <a:extLst>
              <a:ext uri="{FF2B5EF4-FFF2-40B4-BE49-F238E27FC236}">
                <a16:creationId xmlns:a16="http://schemas.microsoft.com/office/drawing/2014/main" id="{BBB40244-CC37-2D05-5F7A-41E9C9869FAA}"/>
              </a:ext>
            </a:extLst>
          </p:cNvPr>
          <p:cNvSpPr txBox="1"/>
          <p:nvPr/>
        </p:nvSpPr>
        <p:spPr>
          <a:xfrm>
            <a:off x="432733" y="2081037"/>
            <a:ext cx="4528457" cy="2693045"/>
          </a:xfrm>
          <a:prstGeom prst="rect">
            <a:avLst/>
          </a:prstGeom>
          <a:noFill/>
        </p:spPr>
        <p:txBody>
          <a:bodyPr wrap="square">
            <a:spAutoFit/>
          </a:bodyPr>
          <a:lstStyle/>
          <a:p>
            <a:pPr marL="171450" indent="-171450">
              <a:buFont typeface="Arial" panose="020B0604020202020204" pitchFamily="34" charset="0"/>
              <a:buChar char="•"/>
            </a:pPr>
            <a:r>
              <a:rPr lang="en-US" sz="1300">
                <a:latin typeface="Univers LT (Body)"/>
              </a:rPr>
              <a:t>The red and blue lines show a good overall alignment, demonstrating that the model effectively captures the general trend of the feature with high accuracy.</a:t>
            </a:r>
          </a:p>
          <a:p>
            <a:pPr marL="171450" indent="-171450">
              <a:buFont typeface="Arial" panose="020B0604020202020204" pitchFamily="34" charset="0"/>
              <a:buChar char="•"/>
            </a:pPr>
            <a:endParaRPr lang="en-US" sz="1300">
              <a:latin typeface="Univers LT (Body)"/>
            </a:endParaRPr>
          </a:p>
          <a:p>
            <a:pPr marL="171450" indent="-171450">
              <a:buFont typeface="Arial" panose="020B0604020202020204" pitchFamily="34" charset="0"/>
              <a:buChar char="•"/>
            </a:pPr>
            <a:r>
              <a:rPr lang="en-US" sz="1300">
                <a:latin typeface="Univers LT (Body)"/>
              </a:rPr>
              <a:t>The noticeable gap between the red (prediction) and purple (baseline) lines clearly indicates that the "</a:t>
            </a:r>
            <a:r>
              <a:rPr lang="en-US" sz="1300" err="1">
                <a:latin typeface="Univers LT (Body)"/>
              </a:rPr>
              <a:t>ScoreRange_WOE</a:t>
            </a:r>
            <a:r>
              <a:rPr lang="en-US" sz="1300">
                <a:latin typeface="Univers LT (Body)"/>
              </a:rPr>
              <a:t>" feature adds significant value, empowering the model to make more precise and insightful predictions.</a:t>
            </a:r>
          </a:p>
          <a:p>
            <a:endParaRPr lang="en-US" sz="1300">
              <a:latin typeface="Univers LT (Body)"/>
            </a:endParaRPr>
          </a:p>
          <a:p>
            <a:pPr marL="171450" indent="-171450">
              <a:buFont typeface="Arial" panose="020B0604020202020204" pitchFamily="34" charset="0"/>
              <a:buChar char="•"/>
            </a:pPr>
            <a:r>
              <a:rPr lang="en-US" sz="1300">
                <a:latin typeface="Univers LT (Body)"/>
              </a:rPr>
              <a:t>The model successfully identifies and follows the complex pattern in the blue line, highlighting its capability to learn from and effectively utilize this feature to improve predictive performance.</a:t>
            </a:r>
          </a:p>
        </p:txBody>
      </p:sp>
    </p:spTree>
    <p:extLst>
      <p:ext uri="{BB962C8B-B14F-4D97-AF65-F5344CB8AC3E}">
        <p14:creationId xmlns:p14="http://schemas.microsoft.com/office/powerpoint/2010/main" val="2739034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F55BC6-CD34-B597-F8F2-C2ABB9011218}"/>
              </a:ext>
            </a:extLst>
          </p:cNvPr>
          <p:cNvSpPr>
            <a:spLocks noGrp="1"/>
          </p:cNvSpPr>
          <p:nvPr>
            <p:ph type="title"/>
          </p:nvPr>
        </p:nvSpPr>
        <p:spPr>
          <a:xfrm>
            <a:off x="793854" y="250498"/>
            <a:ext cx="10369550" cy="484850"/>
          </a:xfrm>
        </p:spPr>
        <p:txBody>
          <a:bodyPr>
            <a:normAutofit fontScale="90000"/>
          </a:bodyPr>
          <a:lstStyle/>
          <a:p>
            <a:r>
              <a:rPr lang="en-US">
                <a:cs typeface="Calibri" panose="020F0502020204030204" pitchFamily="34" charset="0"/>
              </a:rPr>
              <a:t>Cash Loan CIC Scorecard</a:t>
            </a:r>
          </a:p>
        </p:txBody>
      </p:sp>
      <p:sp>
        <p:nvSpPr>
          <p:cNvPr id="4" name="Slide Number Placeholder 1">
            <a:extLst>
              <a:ext uri="{FF2B5EF4-FFF2-40B4-BE49-F238E27FC236}">
                <a16:creationId xmlns:a16="http://schemas.microsoft.com/office/drawing/2014/main" id="{EA50C763-8772-2360-8E60-A50E88B1FA43}"/>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3</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pic>
        <p:nvPicPr>
          <p:cNvPr id="2" name="Picture 1" descr="A graph with numbers and a line&#10;&#10;AI-generated content may be incorrect.">
            <a:extLst>
              <a:ext uri="{FF2B5EF4-FFF2-40B4-BE49-F238E27FC236}">
                <a16:creationId xmlns:a16="http://schemas.microsoft.com/office/drawing/2014/main" id="{284C7E8B-53E3-17CB-8010-F61774468CEB}"/>
              </a:ext>
            </a:extLst>
          </p:cNvPr>
          <p:cNvPicPr>
            <a:picLocks noChangeAspect="1"/>
          </p:cNvPicPr>
          <p:nvPr/>
        </p:nvPicPr>
        <p:blipFill>
          <a:blip r:embed="rId3"/>
          <a:stretch>
            <a:fillRect/>
          </a:stretch>
        </p:blipFill>
        <p:spPr>
          <a:xfrm>
            <a:off x="1232646" y="3937499"/>
            <a:ext cx="9293838" cy="2757661"/>
          </a:xfrm>
          <a:prstGeom prst="rect">
            <a:avLst/>
          </a:prstGeom>
        </p:spPr>
      </p:pic>
      <p:graphicFrame>
        <p:nvGraphicFramePr>
          <p:cNvPr id="5" name="Table 4">
            <a:extLst>
              <a:ext uri="{FF2B5EF4-FFF2-40B4-BE49-F238E27FC236}">
                <a16:creationId xmlns:a16="http://schemas.microsoft.com/office/drawing/2014/main" id="{0DCDAFC3-E8CF-28E7-6DB0-EF34102A59B5}"/>
              </a:ext>
            </a:extLst>
          </p:cNvPr>
          <p:cNvGraphicFramePr>
            <a:graphicFrameLocks noGrp="1"/>
          </p:cNvGraphicFramePr>
          <p:nvPr>
            <p:extLst>
              <p:ext uri="{D42A27DB-BD31-4B8C-83A1-F6EECF244321}">
                <p14:modId xmlns:p14="http://schemas.microsoft.com/office/powerpoint/2010/main" val="2253843695"/>
              </p:ext>
            </p:extLst>
          </p:nvPr>
        </p:nvGraphicFramePr>
        <p:xfrm>
          <a:off x="1232646" y="896470"/>
          <a:ext cx="9293838" cy="2782899"/>
        </p:xfrm>
        <a:graphic>
          <a:graphicData uri="http://schemas.openxmlformats.org/drawingml/2006/table">
            <a:tbl>
              <a:tblPr firstRow="1" bandRow="1"/>
              <a:tblGrid>
                <a:gridCol w="2019007">
                  <a:extLst>
                    <a:ext uri="{9D8B030D-6E8A-4147-A177-3AD203B41FA5}">
                      <a16:colId xmlns:a16="http://schemas.microsoft.com/office/drawing/2014/main" val="4114134567"/>
                    </a:ext>
                  </a:extLst>
                </a:gridCol>
                <a:gridCol w="2435627">
                  <a:extLst>
                    <a:ext uri="{9D8B030D-6E8A-4147-A177-3AD203B41FA5}">
                      <a16:colId xmlns:a16="http://schemas.microsoft.com/office/drawing/2014/main" val="337368678"/>
                    </a:ext>
                  </a:extLst>
                </a:gridCol>
                <a:gridCol w="1539411">
                  <a:extLst>
                    <a:ext uri="{9D8B030D-6E8A-4147-A177-3AD203B41FA5}">
                      <a16:colId xmlns:a16="http://schemas.microsoft.com/office/drawing/2014/main" val="898630896"/>
                    </a:ext>
                  </a:extLst>
                </a:gridCol>
                <a:gridCol w="2033909">
                  <a:extLst>
                    <a:ext uri="{9D8B030D-6E8A-4147-A177-3AD203B41FA5}">
                      <a16:colId xmlns:a16="http://schemas.microsoft.com/office/drawing/2014/main" val="642725022"/>
                    </a:ext>
                  </a:extLst>
                </a:gridCol>
                <a:gridCol w="1265884">
                  <a:extLst>
                    <a:ext uri="{9D8B030D-6E8A-4147-A177-3AD203B41FA5}">
                      <a16:colId xmlns:a16="http://schemas.microsoft.com/office/drawing/2014/main" val="2992254134"/>
                    </a:ext>
                  </a:extLst>
                </a:gridCol>
              </a:tblGrid>
              <a:tr h="495439">
                <a:tc>
                  <a:txBody>
                    <a:bodyPr/>
                    <a:lstStyle/>
                    <a:p>
                      <a:pPr algn="l" fontAlgn="ctr"/>
                      <a:endParaRPr lang="en-IN" sz="1400" b="0" i="0" u="none" strike="noStrike">
                        <a:solidFill>
                          <a:srgbClr val="FFFFFF"/>
                        </a:solidFill>
                        <a:effectLst/>
                        <a:latin typeface="+mj-lt"/>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en-IN" sz="1400" b="1" i="0" u="none" strike="noStrike">
                          <a:solidFill>
                            <a:srgbClr val="FFFFFF"/>
                          </a:solidFill>
                          <a:effectLst/>
                          <a:latin typeface="+mj-lt"/>
                        </a:rPr>
                        <a:t>Loan Disbursement Date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en-IN" sz="1400" b="1" i="0" u="none" strike="noStrike">
                          <a:solidFill>
                            <a:srgbClr val="FFFFFF"/>
                          </a:solidFill>
                          <a:effectLst/>
                          <a:latin typeface="+mj-lt"/>
                        </a:rPr>
                        <a:t>#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en-IN" sz="1400" b="1" i="0" u="none" strike="noStrike">
                          <a:solidFill>
                            <a:srgbClr val="FFFFFF"/>
                          </a:solidFill>
                          <a:effectLst/>
                          <a:latin typeface="+mj-lt"/>
                        </a:rPr>
                        <a:t># Bad (FSPD30) Cash Loans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en-IN" sz="1400" b="1" i="0" u="none" strike="noStrike">
                          <a:solidFill>
                            <a:srgbClr val="FFFFFF"/>
                          </a:solidFill>
                          <a:effectLst/>
                          <a:latin typeface="+mj-lt"/>
                        </a:rPr>
                        <a:t>FSPD30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extLst>
                  <a:ext uri="{0D108BD9-81ED-4DB2-BD59-A6C34878D82A}">
                    <a16:rowId xmlns:a16="http://schemas.microsoft.com/office/drawing/2014/main" val="22457786"/>
                  </a:ext>
                </a:extLst>
              </a:tr>
              <a:tr h="326780">
                <a:tc>
                  <a:txBody>
                    <a:bodyPr/>
                    <a:lstStyle/>
                    <a:p>
                      <a:pPr algn="l" rtl="0" fontAlgn="ctr"/>
                      <a:r>
                        <a:rPr lang="en-IN" sz="1200" b="0" i="0" u="none" strike="noStrike">
                          <a:solidFill>
                            <a:srgbClr val="000000"/>
                          </a:solidFill>
                          <a:effectLst/>
                          <a:latin typeface="Consolas" panose="020B0609020204030204" pitchFamily="49" charset="0"/>
                        </a:rPr>
                        <a:t> Training (90%)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1200" b="0" i="0" u="none" strike="noStrike">
                          <a:solidFill>
                            <a:srgbClr val="000000"/>
                          </a:solidFill>
                          <a:effectLst/>
                          <a:latin typeface="Consolas" panose="020B0609020204030204" pitchFamily="49" charset="0"/>
                        </a:rPr>
                        <a:t> 01/09/2024 - 31/01/2025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200" b="0" i="0" u="none" strike="noStrike">
                          <a:solidFill>
                            <a:srgbClr val="000000"/>
                          </a:solidFill>
                          <a:effectLst/>
                          <a:latin typeface="Consolas" panose="020B0609020204030204" pitchFamily="49" charset="0"/>
                        </a:rPr>
                        <a:t>15025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200" b="0" i="0" u="none" strike="noStrike">
                          <a:solidFill>
                            <a:srgbClr val="000000"/>
                          </a:solidFill>
                          <a:effectLst/>
                          <a:latin typeface="Consolas" panose="020B0609020204030204" pitchFamily="49" charset="0"/>
                        </a:rPr>
                        <a:t>2965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200" b="0" i="0" u="none" strike="noStrike">
                          <a:solidFill>
                            <a:srgbClr val="000000"/>
                          </a:solidFill>
                          <a:effectLst/>
                          <a:latin typeface="Consolas" panose="020B0609020204030204" pitchFamily="49" charset="0"/>
                        </a:rPr>
                        <a:t>0.1973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05359116"/>
                  </a:ext>
                </a:extLst>
              </a:tr>
              <a:tr h="326780">
                <a:tc>
                  <a:txBody>
                    <a:bodyPr/>
                    <a:lstStyle/>
                    <a:p>
                      <a:pPr algn="l" rtl="0" fontAlgn="ctr"/>
                      <a:r>
                        <a:rPr lang="en-IN" sz="1200" b="0" i="0" u="none" strike="noStrike">
                          <a:solidFill>
                            <a:srgbClr val="000000"/>
                          </a:solidFill>
                          <a:effectLst/>
                          <a:latin typeface="Consolas" panose="020B0609020204030204" pitchFamily="49" charset="0"/>
                        </a:rPr>
                        <a:t> Validation (10%)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1200" b="0" i="0" u="none" strike="noStrike">
                          <a:solidFill>
                            <a:srgbClr val="000000"/>
                          </a:solidFill>
                          <a:effectLst/>
                          <a:latin typeface="Consolas" panose="020B0609020204030204" pitchFamily="49" charset="0"/>
                        </a:rPr>
                        <a:t> 01/09/2024 - 31/01/2025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200" b="0" i="0" u="none" strike="noStrike">
                          <a:solidFill>
                            <a:srgbClr val="000000"/>
                          </a:solidFill>
                          <a:effectLst/>
                          <a:latin typeface="Consolas" panose="020B0609020204030204" pitchFamily="49" charset="0"/>
                        </a:rPr>
                        <a:t>1670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200" b="0" i="0" u="none" strike="noStrike">
                          <a:solidFill>
                            <a:srgbClr val="000000"/>
                          </a:solidFill>
                          <a:effectLst/>
                          <a:latin typeface="Consolas" panose="020B0609020204030204" pitchFamily="49" charset="0"/>
                        </a:rPr>
                        <a:t>334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200" b="0" i="0" u="none" strike="noStrike">
                          <a:solidFill>
                            <a:srgbClr val="000000"/>
                          </a:solidFill>
                          <a:effectLst/>
                          <a:latin typeface="Consolas" panose="020B0609020204030204" pitchFamily="49" charset="0"/>
                        </a:rPr>
                        <a:t>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3110359"/>
                  </a:ext>
                </a:extLst>
              </a:tr>
              <a:tr h="326780">
                <a:tc>
                  <a:txBody>
                    <a:bodyPr/>
                    <a:lstStyle/>
                    <a:p>
                      <a:pPr marL="0" algn="l" rtl="0" eaLnBrk="1" fontAlgn="t" latinLnBrk="0" hangingPunct="1">
                        <a:buNone/>
                      </a:pPr>
                      <a:r>
                        <a:rPr lang="en-US" sz="1200" b="0" i="0" u="none" strike="noStrike" kern="1200">
                          <a:solidFill>
                            <a:srgbClr val="000000"/>
                          </a:solidFill>
                          <a:effectLst/>
                          <a:latin typeface="Consolas" panose="020B0609020204030204" pitchFamily="49" charset="0"/>
                        </a:rPr>
                        <a:t>Test (Feb)</a:t>
                      </a:r>
                      <a:endParaRPr lang="en-US" sz="1200" b="0" i="0" u="none" strike="noStrike">
                        <a:effectLst/>
                        <a:latin typeface="Consolas" panose="020B0609020204030204" pitchFamily="49" charset="0"/>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l">
                        <a:buNone/>
                      </a:pPr>
                      <a:r>
                        <a:rPr lang="en-US" sz="1200" b="0" i="0" u="none" strike="noStrike" kern="1200" noProof="0">
                          <a:solidFill>
                            <a:srgbClr val="000000"/>
                          </a:solidFill>
                          <a:effectLst/>
                          <a:latin typeface="Consolas" panose="020B0609020204030204" pitchFamily="49" charset="0"/>
                        </a:rPr>
                        <a:t>01/02/2025 - 28/02/2025</a:t>
                      </a:r>
                      <a:endParaRPr lang="en-US" sz="1200">
                        <a:latin typeface="Consolas" panose="020B0609020204030204" pitchFamily="49" charset="0"/>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200" b="0" i="0" u="none" strike="noStrike">
                          <a:solidFill>
                            <a:srgbClr val="000000"/>
                          </a:solidFill>
                          <a:effectLst/>
                          <a:latin typeface="Consolas" panose="020B0609020204030204" pitchFamily="49" charset="0"/>
                        </a:rPr>
                        <a:t>3128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200" b="0" i="0" u="none" strike="noStrike">
                          <a:solidFill>
                            <a:srgbClr val="000000"/>
                          </a:solidFill>
                          <a:effectLst/>
                          <a:latin typeface="Consolas" panose="020B0609020204030204" pitchFamily="49" charset="0"/>
                        </a:rPr>
                        <a:t>612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200" b="0" i="0" u="none" strike="noStrike">
                          <a:solidFill>
                            <a:srgbClr val="000000"/>
                          </a:solidFill>
                          <a:effectLst/>
                          <a:latin typeface="Consolas" panose="020B0609020204030204" pitchFamily="49" charset="0"/>
                        </a:rPr>
                        <a:t>0.1957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12773202"/>
                  </a:ext>
                </a:extLst>
              </a:tr>
              <a:tr h="326780">
                <a:tc>
                  <a:txBody>
                    <a:bodyPr/>
                    <a:lstStyle/>
                    <a:p>
                      <a:pPr marL="0" algn="l" rtl="0" eaLnBrk="1" fontAlgn="t" latinLnBrk="0" hangingPunct="1">
                        <a:buNone/>
                      </a:pPr>
                      <a:r>
                        <a:rPr lang="en-US" sz="1200" b="0" i="0" u="none" strike="noStrike" kern="1200">
                          <a:solidFill>
                            <a:srgbClr val="000000"/>
                          </a:solidFill>
                          <a:effectLst/>
                          <a:latin typeface="Consolas" panose="020B0609020204030204" pitchFamily="49" charset="0"/>
                        </a:rPr>
                        <a:t>OOT (Mar)</a:t>
                      </a:r>
                      <a:endParaRPr lang="en-US" sz="1200" b="0" i="0" u="none" strike="noStrike">
                        <a:effectLst/>
                        <a:latin typeface="Consolas" panose="020B0609020204030204" pitchFamily="49" charset="0"/>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l" rtl="0" eaLnBrk="1" fontAlgn="auto" latinLnBrk="0" hangingPunct="1">
                        <a:buNone/>
                      </a:pPr>
                      <a:r>
                        <a:rPr lang="en-US" sz="1200" b="0" i="0" u="none" strike="noStrike" kern="1200">
                          <a:solidFill>
                            <a:srgbClr val="000000"/>
                          </a:solidFill>
                          <a:effectLst/>
                          <a:latin typeface="Consolas" panose="020B0609020204030204" pitchFamily="49" charset="0"/>
                        </a:rPr>
                        <a:t>01/03/2025 - 31/03/2025</a:t>
                      </a:r>
                      <a:endParaRPr lang="en-US" sz="1200" b="0" i="0" u="none" strike="noStrike">
                        <a:effectLst/>
                        <a:latin typeface="Consolas" panose="020B0609020204030204" pitchFamily="49" charset="0"/>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200" b="0" i="0" u="none" strike="noStrike">
                          <a:solidFill>
                            <a:srgbClr val="000000"/>
                          </a:solidFill>
                          <a:effectLst/>
                          <a:latin typeface="Consolas" panose="020B0609020204030204" pitchFamily="49" charset="0"/>
                        </a:rPr>
                        <a:t>2866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200" b="0" i="0" u="none" strike="noStrike">
                          <a:solidFill>
                            <a:srgbClr val="000000"/>
                          </a:solidFill>
                          <a:effectLst/>
                          <a:latin typeface="Consolas" panose="020B0609020204030204" pitchFamily="49" charset="0"/>
                        </a:rPr>
                        <a:t>595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200" b="0" i="0" u="none" strike="noStrike">
                          <a:solidFill>
                            <a:srgbClr val="000000"/>
                          </a:solidFill>
                          <a:effectLst/>
                          <a:latin typeface="Consolas" panose="020B0609020204030204" pitchFamily="49" charset="0"/>
                        </a:rPr>
                        <a:t>0.2076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1419388"/>
                  </a:ext>
                </a:extLst>
              </a:tr>
              <a:tr h="3267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rgbClr val="000000"/>
                          </a:solidFill>
                          <a:effectLst/>
                          <a:latin typeface="Consolas" panose="020B0609020204030204" pitchFamily="49" charset="0"/>
                        </a:rPr>
                        <a:t>OOT (Apr)</a:t>
                      </a:r>
                      <a:endParaRPr lang="en-US" sz="1200" b="0" i="0" u="none" strike="noStrike">
                        <a:effectLst/>
                        <a:latin typeface="Consolas" panose="020B0609020204030204" pitchFamily="49" charset="0"/>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buNone/>
                      </a:pPr>
                      <a:r>
                        <a:rPr lang="en-IN" sz="1200" b="0" i="0" u="none" strike="noStrike">
                          <a:solidFill>
                            <a:srgbClr val="000000"/>
                          </a:solidFill>
                          <a:effectLst/>
                          <a:latin typeface="Consolas" panose="020B0609020204030204" pitchFamily="49" charset="0"/>
                        </a:rPr>
                        <a:t> 01/04/2025 - 31/04/2025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200" b="0" i="0" u="none" strike="noStrike">
                          <a:solidFill>
                            <a:srgbClr val="000000"/>
                          </a:solidFill>
                          <a:effectLst/>
                          <a:latin typeface="Consolas" panose="020B0609020204030204" pitchFamily="49" charset="0"/>
                        </a:rPr>
                        <a:t>2418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200" b="0" i="0" u="none" strike="noStrike">
                          <a:solidFill>
                            <a:srgbClr val="000000"/>
                          </a:solidFill>
                          <a:effectLst/>
                          <a:latin typeface="Consolas" panose="020B0609020204030204" pitchFamily="49" charset="0"/>
                        </a:rPr>
                        <a:t>424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IN" sz="1200" b="0" i="0" u="none" strike="noStrike">
                          <a:solidFill>
                            <a:srgbClr val="000000"/>
                          </a:solidFill>
                          <a:effectLst/>
                          <a:latin typeface="Consolas" panose="020B0609020204030204" pitchFamily="49" charset="0"/>
                        </a:rPr>
                        <a:t>0.1754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8941302"/>
                  </a:ext>
                </a:extLst>
              </a:tr>
              <a:tr h="3267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rgbClr val="000000"/>
                          </a:solidFill>
                          <a:effectLst/>
                          <a:latin typeface="Consolas" panose="020B0609020204030204" pitchFamily="49" charset="0"/>
                        </a:rPr>
                        <a:t>OOT (May)</a:t>
                      </a:r>
                      <a:endParaRPr lang="en-US" sz="1200" b="0" i="0" u="none" strike="noStrike">
                        <a:effectLst/>
                        <a:latin typeface="Consolas" panose="020B0609020204030204" pitchFamily="49" charset="0"/>
                      </a:endParaRPr>
                    </a:p>
                  </a:txBody>
                  <a:tcPr>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rtl="0" fontAlgn="ctr">
                        <a:buNone/>
                      </a:pPr>
                      <a:r>
                        <a:rPr lang="en-IN" sz="1200" b="0" i="0" u="none" strike="noStrike">
                          <a:solidFill>
                            <a:srgbClr val="000000"/>
                          </a:solidFill>
                          <a:effectLst/>
                          <a:latin typeface="Consolas" panose="020B0609020204030204" pitchFamily="49" charset="0"/>
                        </a:rPr>
                        <a:t> 01/05/2025 - 22/05/2025</a:t>
                      </a:r>
                    </a:p>
                  </a:txBody>
                  <a:tcPr marL="6350" marR="6350" marT="6350" marB="0" anchor="ctr">
                    <a:lnL w="6350">
                      <a:solidFill>
                        <a:srgbClr val="000000"/>
                      </a:solidFill>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noFill/>
                  </a:tcPr>
                </a:tc>
                <a:tc>
                  <a:txBody>
                    <a:bodyPr/>
                    <a:lstStyle/>
                    <a:p>
                      <a:pPr algn="ctr" fontAlgn="b">
                        <a:buNone/>
                      </a:pPr>
                      <a:r>
                        <a:rPr lang="en-IN" sz="1200" b="0" i="0" u="none" strike="noStrike">
                          <a:solidFill>
                            <a:srgbClr val="000000"/>
                          </a:solidFill>
                          <a:effectLst/>
                          <a:latin typeface="Consolas" panose="020B0609020204030204" pitchFamily="49" charset="0"/>
                        </a:rPr>
                        <a:t>2433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noFill/>
                  </a:tcPr>
                </a:tc>
                <a:tc>
                  <a:txBody>
                    <a:bodyPr/>
                    <a:lstStyle/>
                    <a:p>
                      <a:pPr algn="ctr" fontAlgn="b">
                        <a:buNone/>
                      </a:pPr>
                      <a:r>
                        <a:rPr lang="en-IN" sz="1200" b="0" i="0" u="none" strike="noStrike">
                          <a:solidFill>
                            <a:srgbClr val="000000"/>
                          </a:solidFill>
                          <a:effectLst/>
                          <a:latin typeface="Consolas" panose="020B0609020204030204" pitchFamily="49" charset="0"/>
                        </a:rPr>
                        <a:t>455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noFill/>
                  </a:tcPr>
                </a:tc>
                <a:tc>
                  <a:txBody>
                    <a:bodyPr/>
                    <a:lstStyle/>
                    <a:p>
                      <a:pPr algn="ctr" fontAlgn="b">
                        <a:buNone/>
                      </a:pPr>
                      <a:r>
                        <a:rPr lang="en-IN" sz="1200" b="0" i="0" u="none" strike="noStrike">
                          <a:solidFill>
                            <a:srgbClr val="000000"/>
                          </a:solidFill>
                          <a:effectLst/>
                          <a:latin typeface="Consolas" panose="020B0609020204030204" pitchFamily="49" charset="0"/>
                        </a:rPr>
                        <a:t>0.187</a:t>
                      </a:r>
                    </a:p>
                  </a:txBody>
                  <a:tcPr marL="6350" marR="6350" marT="6350" marB="0" anchor="ctr">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noFill/>
                  </a:tcPr>
                </a:tc>
                <a:extLst>
                  <a:ext uri="{0D108BD9-81ED-4DB2-BD59-A6C34878D82A}">
                    <a16:rowId xmlns:a16="http://schemas.microsoft.com/office/drawing/2014/main" val="478952540"/>
                  </a:ext>
                </a:extLst>
              </a:tr>
              <a:tr h="3267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a:solidFill>
                            <a:srgbClr val="000000"/>
                          </a:solidFill>
                          <a:effectLst/>
                          <a:latin typeface="Consolas" panose="020B0609020204030204" pitchFamily="49" charset="0"/>
                        </a:rPr>
                        <a:t>OOT(Jun)</a:t>
                      </a:r>
                    </a:p>
                  </a:txBody>
                  <a:tcPr>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l" rtl="0" fontAlgn="ctr">
                        <a:buNone/>
                      </a:pPr>
                      <a:r>
                        <a:rPr lang="en-IN" sz="1200" b="0" i="0" u="none" strike="noStrike">
                          <a:solidFill>
                            <a:srgbClr val="000000"/>
                          </a:solidFill>
                          <a:effectLst/>
                          <a:latin typeface="Consolas" panose="020B0609020204030204" pitchFamily="49" charset="0"/>
                        </a:rPr>
                        <a:t> 01/06/2025 - 30/06/2025</a:t>
                      </a:r>
                    </a:p>
                  </a:txBody>
                  <a:tcPr marL="6350" marR="6350" marT="6350" marB="0" anchor="ctr">
                    <a:lnL w="6350">
                      <a:solidFill>
                        <a:srgbClr val="000000"/>
                      </a:solidFill>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noFill/>
                  </a:tcPr>
                </a:tc>
                <a:tc>
                  <a:txBody>
                    <a:bodyPr/>
                    <a:lstStyle/>
                    <a:p>
                      <a:pPr algn="ctr" fontAlgn="b">
                        <a:buNone/>
                      </a:pPr>
                      <a:r>
                        <a:rPr lang="en-IN" sz="1200" b="0" i="0" u="none" strike="noStrike">
                          <a:solidFill>
                            <a:srgbClr val="000000"/>
                          </a:solidFill>
                          <a:effectLst/>
                          <a:latin typeface="Consolas" panose="020B0609020204030204" pitchFamily="49" charset="0"/>
                        </a:rPr>
                        <a:t>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noFill/>
                  </a:tcPr>
                </a:tc>
                <a:tc>
                  <a:txBody>
                    <a:bodyPr/>
                    <a:lstStyle/>
                    <a:p>
                      <a:pPr algn="ctr" fontAlgn="b">
                        <a:buNone/>
                      </a:pPr>
                      <a:r>
                        <a:rPr lang="en-IN" sz="1200" b="0" i="0" u="none" strike="noStrike">
                          <a:solidFill>
                            <a:srgbClr val="000000"/>
                          </a:solidFill>
                          <a:effectLst/>
                          <a:latin typeface="Consolas" panose="020B0609020204030204" pitchFamily="49" charset="0"/>
                        </a:rPr>
                        <a:t>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lnT>
                    <a:lnB w="6350">
                      <a:solidFill>
                        <a:srgbClr val="000000"/>
                      </a:solidFill>
                    </a:lnB>
                    <a:noFill/>
                  </a:tcPr>
                </a:tc>
                <a:tc>
                  <a:txBody>
                    <a:bodyPr/>
                    <a:lstStyle/>
                    <a:p>
                      <a:pPr algn="ctr" fontAlgn="b">
                        <a:buNone/>
                      </a:pPr>
                      <a:r>
                        <a:rPr lang="en-IN" sz="1200" b="0" i="0" u="none" strike="noStrike">
                          <a:solidFill>
                            <a:srgbClr val="000000"/>
                          </a:solidFill>
                          <a:effectLst/>
                          <a:latin typeface="Consolas" panose="020B0609020204030204" pitchFamily="49" charset="0"/>
                        </a:rPr>
                        <a:t>0.2703</a:t>
                      </a:r>
                    </a:p>
                  </a:txBody>
                  <a:tcPr marL="6350" marR="6350" marT="6350" marB="0" anchor="ctr">
                    <a:lnL w="6350" cap="flat" cmpd="sng" algn="ctr">
                      <a:solidFill>
                        <a:srgbClr val="000000"/>
                      </a:solidFill>
                      <a:prstDash val="solid"/>
                      <a:round/>
                      <a:headEnd type="none" w="med" len="med"/>
                      <a:tailEnd type="none" w="med" len="med"/>
                    </a:lnL>
                    <a:lnR w="6350">
                      <a:solidFill>
                        <a:srgbClr val="000000"/>
                      </a:solidFill>
                    </a:lnR>
                    <a:lnT w="6350">
                      <a:solidFill>
                        <a:srgbClr val="000000"/>
                      </a:solidFill>
                    </a:lnT>
                    <a:lnB w="6350">
                      <a:solidFill>
                        <a:srgbClr val="000000"/>
                      </a:solidFill>
                    </a:lnB>
                    <a:noFill/>
                  </a:tcPr>
                </a:tc>
                <a:extLst>
                  <a:ext uri="{0D108BD9-81ED-4DB2-BD59-A6C34878D82A}">
                    <a16:rowId xmlns:a16="http://schemas.microsoft.com/office/drawing/2014/main" val="3041820991"/>
                  </a:ext>
                </a:extLst>
              </a:tr>
            </a:tbl>
          </a:graphicData>
        </a:graphic>
      </p:graphicFrame>
    </p:spTree>
    <p:extLst>
      <p:ext uri="{BB962C8B-B14F-4D97-AF65-F5344CB8AC3E}">
        <p14:creationId xmlns:p14="http://schemas.microsoft.com/office/powerpoint/2010/main" val="867531378"/>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D8C4-01E2-C9E1-CDF1-78D20E4D49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7B28D6-CB41-E5C3-B801-1C54300846CA}"/>
              </a:ext>
            </a:extLst>
          </p:cNvPr>
          <p:cNvSpPr>
            <a:spLocks noGrp="1"/>
          </p:cNvSpPr>
          <p:nvPr>
            <p:ph type="title"/>
          </p:nvPr>
        </p:nvSpPr>
        <p:spPr>
          <a:xfrm>
            <a:off x="289882" y="1614"/>
            <a:ext cx="12277802" cy="859622"/>
          </a:xfrm>
        </p:spPr>
        <p:txBody>
          <a:bodyPr vert="horz" lIns="91440" tIns="45720" rIns="91440" bIns="45720" rtlCol="0" anchor="ctr">
            <a:normAutofit/>
          </a:bodyPr>
          <a:lstStyle/>
          <a:p>
            <a:pPr>
              <a:lnSpc>
                <a:spcPct val="150000"/>
              </a:lnSpc>
            </a:pPr>
            <a:r>
              <a:rPr lang="en-US" sz="2400"/>
              <a:t>Rank# 3: </a:t>
            </a:r>
            <a:r>
              <a:rPr lang="en-US" sz="2400" err="1"/>
              <a:t>ScoreRange</a:t>
            </a:r>
            <a:r>
              <a:rPr lang="en-US" sz="2400"/>
              <a:t> (3 / 5)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644F49FA-584B-02F6-5887-8FE0292D5F77}"/>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30</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3751588D-C1C4-1DEC-D969-D2F77183DC5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B15848B6-3F40-5884-F745-03FAC2EBF166}"/>
              </a:ext>
            </a:extLst>
          </p:cNvPr>
          <p:cNvSpPr txBox="1"/>
          <p:nvPr/>
        </p:nvSpPr>
        <p:spPr>
          <a:xfrm>
            <a:off x="450723" y="4365226"/>
            <a:ext cx="11367560" cy="1692771"/>
          </a:xfrm>
          <a:prstGeom prst="rect">
            <a:avLst/>
          </a:prstGeom>
          <a:noFill/>
        </p:spPr>
        <p:txBody>
          <a:bodyPr wrap="square" lIns="91440" tIns="45720" rIns="91440" bIns="45720" anchor="t">
            <a:spAutoFit/>
          </a:bodyPr>
          <a:lstStyle/>
          <a:p>
            <a:pPr>
              <a:buFont typeface="Arial" panose="020B0604020202020204" pitchFamily="34" charset="0"/>
              <a:buChar char="•"/>
            </a:pPr>
            <a:r>
              <a:rPr lang="en-US" sz="1300">
                <a:ea typeface="+mn-lt"/>
                <a:cs typeface="+mn-lt"/>
              </a:rPr>
              <a:t>The </a:t>
            </a:r>
            <a:r>
              <a:rPr lang="en-US" sz="1300" b="1">
                <a:ea typeface="+mn-lt"/>
                <a:cs typeface="+mn-lt"/>
              </a:rPr>
              <a:t>high-score segments (Ai)</a:t>
            </a:r>
            <a:r>
              <a:rPr lang="en-US" sz="1300">
                <a:ea typeface="+mn-lt"/>
                <a:cs typeface="+mn-lt"/>
              </a:rPr>
              <a:t> show a </a:t>
            </a:r>
            <a:r>
              <a:rPr lang="en-US" sz="1300" b="1">
                <a:ea typeface="+mn-lt"/>
                <a:cs typeface="+mn-lt"/>
              </a:rPr>
              <a:t>stable and consistent distribution</a:t>
            </a:r>
            <a:r>
              <a:rPr lang="en-US" sz="1300">
                <a:ea typeface="+mn-lt"/>
                <a:cs typeface="+mn-lt"/>
              </a:rPr>
              <a:t>, maintaining strong presence month-over-month, with no significant fluctuations.</a:t>
            </a:r>
            <a:endParaRPr lang="en-US">
              <a:ea typeface="+mn-lt"/>
              <a:cs typeface="+mn-lt"/>
            </a:endParaRPr>
          </a:p>
          <a:p>
            <a:pPr>
              <a:buFont typeface="Arial" panose="020B0604020202020204" pitchFamily="34" charset="0"/>
              <a:buChar char="•"/>
            </a:pPr>
            <a:endParaRPr lang="en-US" sz="1300">
              <a:ea typeface="+mn-lt"/>
              <a:cs typeface="+mn-lt"/>
            </a:endParaRPr>
          </a:p>
          <a:p>
            <a:pPr>
              <a:buFont typeface="Arial" panose="020B0604020202020204" pitchFamily="34" charset="0"/>
              <a:buChar char="•"/>
            </a:pPr>
            <a:r>
              <a:rPr lang="en-US" sz="1300" b="1">
                <a:ea typeface="+mn-lt"/>
                <a:cs typeface="+mn-lt"/>
              </a:rPr>
              <a:t>Mid-tier buckets (Bi, Ci, etc.)</a:t>
            </a:r>
            <a:r>
              <a:rPr lang="en-US" sz="1300">
                <a:ea typeface="+mn-lt"/>
                <a:cs typeface="+mn-lt"/>
              </a:rPr>
              <a:t> remain </a:t>
            </a:r>
            <a:r>
              <a:rPr lang="en-US" sz="1300" b="1">
                <a:ea typeface="+mn-lt"/>
                <a:cs typeface="+mn-lt"/>
              </a:rPr>
              <a:t>steady</a:t>
            </a:r>
            <a:r>
              <a:rPr lang="en-US" sz="1300">
                <a:ea typeface="+mn-lt"/>
                <a:cs typeface="+mn-lt"/>
              </a:rPr>
              <a:t>, reflecting </a:t>
            </a:r>
            <a:r>
              <a:rPr lang="en-US" sz="1300" b="1">
                <a:ea typeface="+mn-lt"/>
                <a:cs typeface="+mn-lt"/>
              </a:rPr>
              <a:t>strong distributional stability</a:t>
            </a:r>
            <a:r>
              <a:rPr lang="en-US" sz="1300">
                <a:ea typeface="+mn-lt"/>
                <a:cs typeface="+mn-lt"/>
              </a:rPr>
              <a:t> across all months.</a:t>
            </a:r>
            <a:endParaRPr lang="en-US">
              <a:ea typeface="+mn-lt"/>
              <a:cs typeface="+mn-lt"/>
            </a:endParaRPr>
          </a:p>
          <a:p>
            <a:endParaRPr lang="en-US" sz="1300">
              <a:ea typeface="+mn-lt"/>
              <a:cs typeface="+mn-lt"/>
            </a:endParaRPr>
          </a:p>
          <a:p>
            <a:pPr>
              <a:buFont typeface="Arial" panose="020B0604020202020204" pitchFamily="34" charset="0"/>
              <a:buChar char="•"/>
            </a:pPr>
            <a:r>
              <a:rPr lang="en-US" sz="1300">
                <a:ea typeface="+mn-lt"/>
                <a:cs typeface="+mn-lt"/>
              </a:rPr>
              <a:t>The </a:t>
            </a:r>
            <a:r>
              <a:rPr lang="en-US" sz="1300" b="1">
                <a:ea typeface="+mn-lt"/>
                <a:cs typeface="+mn-lt"/>
              </a:rPr>
              <a:t>low-score categories</a:t>
            </a:r>
            <a:r>
              <a:rPr lang="en-US" sz="1300">
                <a:ea typeface="+mn-lt"/>
                <a:cs typeface="+mn-lt"/>
              </a:rPr>
              <a:t> stay </a:t>
            </a:r>
            <a:r>
              <a:rPr lang="en-US" sz="1300" b="1">
                <a:ea typeface="+mn-lt"/>
                <a:cs typeface="+mn-lt"/>
              </a:rPr>
              <a:t>minimal and stable</a:t>
            </a:r>
            <a:r>
              <a:rPr lang="en-US" sz="1300">
                <a:ea typeface="+mn-lt"/>
                <a:cs typeface="+mn-lt"/>
              </a:rPr>
              <a:t>, reinforcing the overall </a:t>
            </a:r>
            <a:r>
              <a:rPr lang="en-US" sz="1300" b="1">
                <a:ea typeface="+mn-lt"/>
                <a:cs typeface="+mn-lt"/>
              </a:rPr>
              <a:t>reliability and consistency</a:t>
            </a:r>
            <a:r>
              <a:rPr lang="en-US" sz="1300">
                <a:ea typeface="+mn-lt"/>
                <a:cs typeface="+mn-lt"/>
              </a:rPr>
              <a:t> of the feature distribution over time.</a:t>
            </a:r>
            <a:endParaRPr lang="en-US">
              <a:ea typeface="+mn-lt"/>
              <a:cs typeface="+mn-lt"/>
            </a:endParaRPr>
          </a:p>
          <a:p>
            <a:endParaRPr lang="en-US" sz="1300">
              <a:ea typeface="+mn-lt"/>
              <a:cs typeface="+mn-lt"/>
            </a:endParaRPr>
          </a:p>
          <a:p>
            <a:pPr>
              <a:buFont typeface="Arial" panose="020B0604020202020204" pitchFamily="34" charset="0"/>
              <a:buChar char="•"/>
            </a:pPr>
            <a:r>
              <a:rPr lang="en-US" sz="1300">
                <a:ea typeface="+mn-lt"/>
                <a:cs typeface="+mn-lt"/>
              </a:rPr>
              <a:t>Overall, the distribution across categories shows </a:t>
            </a:r>
            <a:r>
              <a:rPr lang="en-US" sz="1300" b="1">
                <a:ea typeface="+mn-lt"/>
                <a:cs typeface="+mn-lt"/>
              </a:rPr>
              <a:t>controlled, gradual shifts</a:t>
            </a:r>
            <a:r>
              <a:rPr lang="en-US" sz="1300">
                <a:ea typeface="+mn-lt"/>
                <a:cs typeface="+mn-lt"/>
              </a:rPr>
              <a:t>, demonstrating the feature's </a:t>
            </a:r>
            <a:r>
              <a:rPr lang="en-US" sz="1300" b="1">
                <a:ea typeface="+mn-lt"/>
                <a:cs typeface="+mn-lt"/>
              </a:rPr>
              <a:t>stability</a:t>
            </a:r>
            <a:r>
              <a:rPr lang="en-US" sz="1300">
                <a:ea typeface="+mn-lt"/>
                <a:cs typeface="+mn-lt"/>
              </a:rPr>
              <a:t> and </a:t>
            </a:r>
            <a:r>
              <a:rPr lang="en-US" sz="1300" b="1">
                <a:ea typeface="+mn-lt"/>
                <a:cs typeface="+mn-lt"/>
              </a:rPr>
              <a:t>reliability for modeling</a:t>
            </a:r>
            <a:r>
              <a:rPr lang="en-US" sz="1300">
                <a:ea typeface="+mn-lt"/>
                <a:cs typeface="+mn-lt"/>
              </a:rPr>
              <a:t>.</a:t>
            </a:r>
            <a:endParaRPr lang="en-US"/>
          </a:p>
          <a:p>
            <a:pPr marL="285750" indent="-285750">
              <a:spcAft>
                <a:spcPts val="1200"/>
              </a:spcAft>
              <a:buFont typeface="Arial" panose="020B0604020202020204" pitchFamily="34" charset="0"/>
              <a:buChar char="•"/>
            </a:pPr>
            <a:endParaRPr lang="en-US" sz="1300"/>
          </a:p>
        </p:txBody>
      </p:sp>
      <p:graphicFrame>
        <p:nvGraphicFramePr>
          <p:cNvPr id="2" name="Table 1">
            <a:extLst>
              <a:ext uri="{FF2B5EF4-FFF2-40B4-BE49-F238E27FC236}">
                <a16:creationId xmlns:a16="http://schemas.microsoft.com/office/drawing/2014/main" id="{833324D4-5CFC-1E85-37D6-F8DB4AA756C0}"/>
              </a:ext>
            </a:extLst>
          </p:cNvPr>
          <p:cNvGraphicFramePr>
            <a:graphicFrameLocks noGrp="1"/>
          </p:cNvGraphicFramePr>
          <p:nvPr>
            <p:extLst>
              <p:ext uri="{D42A27DB-BD31-4B8C-83A1-F6EECF244321}">
                <p14:modId xmlns:p14="http://schemas.microsoft.com/office/powerpoint/2010/main" val="444234358"/>
              </p:ext>
            </p:extLst>
          </p:nvPr>
        </p:nvGraphicFramePr>
        <p:xfrm>
          <a:off x="342389" y="861236"/>
          <a:ext cx="11450520" cy="3342758"/>
        </p:xfrm>
        <a:graphic>
          <a:graphicData uri="http://schemas.openxmlformats.org/drawingml/2006/table">
            <a:tbl>
              <a:tblPr/>
              <a:tblGrid>
                <a:gridCol w="493823">
                  <a:extLst>
                    <a:ext uri="{9D8B030D-6E8A-4147-A177-3AD203B41FA5}">
                      <a16:colId xmlns:a16="http://schemas.microsoft.com/office/drawing/2014/main" val="280034361"/>
                    </a:ext>
                  </a:extLst>
                </a:gridCol>
                <a:gridCol w="493823">
                  <a:extLst>
                    <a:ext uri="{9D8B030D-6E8A-4147-A177-3AD203B41FA5}">
                      <a16:colId xmlns:a16="http://schemas.microsoft.com/office/drawing/2014/main" val="946636745"/>
                    </a:ext>
                  </a:extLst>
                </a:gridCol>
                <a:gridCol w="493823">
                  <a:extLst>
                    <a:ext uri="{9D8B030D-6E8A-4147-A177-3AD203B41FA5}">
                      <a16:colId xmlns:a16="http://schemas.microsoft.com/office/drawing/2014/main" val="1845357647"/>
                    </a:ext>
                  </a:extLst>
                </a:gridCol>
                <a:gridCol w="493823">
                  <a:extLst>
                    <a:ext uri="{9D8B030D-6E8A-4147-A177-3AD203B41FA5}">
                      <a16:colId xmlns:a16="http://schemas.microsoft.com/office/drawing/2014/main" val="3939920085"/>
                    </a:ext>
                  </a:extLst>
                </a:gridCol>
                <a:gridCol w="493823">
                  <a:extLst>
                    <a:ext uri="{9D8B030D-6E8A-4147-A177-3AD203B41FA5}">
                      <a16:colId xmlns:a16="http://schemas.microsoft.com/office/drawing/2014/main" val="486734823"/>
                    </a:ext>
                  </a:extLst>
                </a:gridCol>
                <a:gridCol w="493823">
                  <a:extLst>
                    <a:ext uri="{9D8B030D-6E8A-4147-A177-3AD203B41FA5}">
                      <a16:colId xmlns:a16="http://schemas.microsoft.com/office/drawing/2014/main" val="2268912096"/>
                    </a:ext>
                  </a:extLst>
                </a:gridCol>
                <a:gridCol w="493823">
                  <a:extLst>
                    <a:ext uri="{9D8B030D-6E8A-4147-A177-3AD203B41FA5}">
                      <a16:colId xmlns:a16="http://schemas.microsoft.com/office/drawing/2014/main" val="525011661"/>
                    </a:ext>
                  </a:extLst>
                </a:gridCol>
                <a:gridCol w="493823">
                  <a:extLst>
                    <a:ext uri="{9D8B030D-6E8A-4147-A177-3AD203B41FA5}">
                      <a16:colId xmlns:a16="http://schemas.microsoft.com/office/drawing/2014/main" val="1297077874"/>
                    </a:ext>
                  </a:extLst>
                </a:gridCol>
                <a:gridCol w="493823">
                  <a:extLst>
                    <a:ext uri="{9D8B030D-6E8A-4147-A177-3AD203B41FA5}">
                      <a16:colId xmlns:a16="http://schemas.microsoft.com/office/drawing/2014/main" val="2730049787"/>
                    </a:ext>
                  </a:extLst>
                </a:gridCol>
                <a:gridCol w="493823">
                  <a:extLst>
                    <a:ext uri="{9D8B030D-6E8A-4147-A177-3AD203B41FA5}">
                      <a16:colId xmlns:a16="http://schemas.microsoft.com/office/drawing/2014/main" val="2857317713"/>
                    </a:ext>
                  </a:extLst>
                </a:gridCol>
                <a:gridCol w="493823">
                  <a:extLst>
                    <a:ext uri="{9D8B030D-6E8A-4147-A177-3AD203B41FA5}">
                      <a16:colId xmlns:a16="http://schemas.microsoft.com/office/drawing/2014/main" val="3037161587"/>
                    </a:ext>
                  </a:extLst>
                </a:gridCol>
                <a:gridCol w="493823">
                  <a:extLst>
                    <a:ext uri="{9D8B030D-6E8A-4147-A177-3AD203B41FA5}">
                      <a16:colId xmlns:a16="http://schemas.microsoft.com/office/drawing/2014/main" val="699655779"/>
                    </a:ext>
                  </a:extLst>
                </a:gridCol>
                <a:gridCol w="493823">
                  <a:extLst>
                    <a:ext uri="{9D8B030D-6E8A-4147-A177-3AD203B41FA5}">
                      <a16:colId xmlns:a16="http://schemas.microsoft.com/office/drawing/2014/main" val="3883353904"/>
                    </a:ext>
                  </a:extLst>
                </a:gridCol>
                <a:gridCol w="493823">
                  <a:extLst>
                    <a:ext uri="{9D8B030D-6E8A-4147-A177-3AD203B41FA5}">
                      <a16:colId xmlns:a16="http://schemas.microsoft.com/office/drawing/2014/main" val="231675108"/>
                    </a:ext>
                  </a:extLst>
                </a:gridCol>
                <a:gridCol w="493823">
                  <a:extLst>
                    <a:ext uri="{9D8B030D-6E8A-4147-A177-3AD203B41FA5}">
                      <a16:colId xmlns:a16="http://schemas.microsoft.com/office/drawing/2014/main" val="486601663"/>
                    </a:ext>
                  </a:extLst>
                </a:gridCol>
                <a:gridCol w="493823">
                  <a:extLst>
                    <a:ext uri="{9D8B030D-6E8A-4147-A177-3AD203B41FA5}">
                      <a16:colId xmlns:a16="http://schemas.microsoft.com/office/drawing/2014/main" val="4020840930"/>
                    </a:ext>
                  </a:extLst>
                </a:gridCol>
                <a:gridCol w="493823">
                  <a:extLst>
                    <a:ext uri="{9D8B030D-6E8A-4147-A177-3AD203B41FA5}">
                      <a16:colId xmlns:a16="http://schemas.microsoft.com/office/drawing/2014/main" val="2633357443"/>
                    </a:ext>
                  </a:extLst>
                </a:gridCol>
                <a:gridCol w="493823">
                  <a:extLst>
                    <a:ext uri="{9D8B030D-6E8A-4147-A177-3AD203B41FA5}">
                      <a16:colId xmlns:a16="http://schemas.microsoft.com/office/drawing/2014/main" val="3691216737"/>
                    </a:ext>
                  </a:extLst>
                </a:gridCol>
                <a:gridCol w="493823">
                  <a:extLst>
                    <a:ext uri="{9D8B030D-6E8A-4147-A177-3AD203B41FA5}">
                      <a16:colId xmlns:a16="http://schemas.microsoft.com/office/drawing/2014/main" val="91442133"/>
                    </a:ext>
                  </a:extLst>
                </a:gridCol>
                <a:gridCol w="493823">
                  <a:extLst>
                    <a:ext uri="{9D8B030D-6E8A-4147-A177-3AD203B41FA5}">
                      <a16:colId xmlns:a16="http://schemas.microsoft.com/office/drawing/2014/main" val="3117969638"/>
                    </a:ext>
                  </a:extLst>
                </a:gridCol>
                <a:gridCol w="493823">
                  <a:extLst>
                    <a:ext uri="{9D8B030D-6E8A-4147-A177-3AD203B41FA5}">
                      <a16:colId xmlns:a16="http://schemas.microsoft.com/office/drawing/2014/main" val="3847350808"/>
                    </a:ext>
                  </a:extLst>
                </a:gridCol>
                <a:gridCol w="493823">
                  <a:extLst>
                    <a:ext uri="{9D8B030D-6E8A-4147-A177-3AD203B41FA5}">
                      <a16:colId xmlns:a16="http://schemas.microsoft.com/office/drawing/2014/main" val="150958202"/>
                    </a:ext>
                  </a:extLst>
                </a:gridCol>
                <a:gridCol w="92591">
                  <a:extLst>
                    <a:ext uri="{9D8B030D-6E8A-4147-A177-3AD203B41FA5}">
                      <a16:colId xmlns:a16="http://schemas.microsoft.com/office/drawing/2014/main" val="2930509207"/>
                    </a:ext>
                  </a:extLst>
                </a:gridCol>
                <a:gridCol w="493823">
                  <a:extLst>
                    <a:ext uri="{9D8B030D-6E8A-4147-A177-3AD203B41FA5}">
                      <a16:colId xmlns:a16="http://schemas.microsoft.com/office/drawing/2014/main" val="1310567147"/>
                    </a:ext>
                  </a:extLst>
                </a:gridCol>
              </a:tblGrid>
              <a:tr h="398678">
                <a:tc>
                  <a:txBody>
                    <a:bodyPr/>
                    <a:lstStyle/>
                    <a:p>
                      <a:pPr algn="ctr" fontAlgn="ctr">
                        <a:buNone/>
                      </a:pPr>
                      <a:r>
                        <a:rPr lang="en-IN" sz="700" b="1" i="0" u="none" strike="noStrike">
                          <a:solidFill>
                            <a:srgbClr val="000000"/>
                          </a:solidFill>
                          <a:effectLst/>
                          <a:latin typeface="Segoe UI" panose="020B0502040204020203" pitchFamily="34" charset="0"/>
                        </a:rPr>
                        <a:t>month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Segoe UI" panose="020B0502040204020203"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Segoe UI" panose="020B0502040204020203"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Segoe UI" panose="020B0502040204020203" pitchFamily="34" charset="0"/>
                        </a:rPr>
                        <a:t>Ai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Segoe UI" panose="020B0502040204020203" pitchFamily="34" charset="0"/>
                        </a:rPr>
                        <a:t>Unknown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Segoe UI" panose="020B0502040204020203" pitchFamily="34" charset="0"/>
                        </a:rPr>
                        <a:t>Bi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Segoe UI" panose="020B0502040204020203" pitchFamily="34" charset="0"/>
                        </a:rPr>
                        <a:t>NH_Fi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Segoe UI" panose="020B0502040204020203" pitchFamily="34" charset="0"/>
                        </a:rPr>
                        <a:t>Ci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Segoe UI" panose="020B0502040204020203" pitchFamily="34" charset="0"/>
                        </a:rPr>
                        <a:t>NH_Gi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Segoe UI" panose="020B0502040204020203" pitchFamily="34" charset="0"/>
                        </a:rPr>
                        <a:t>NH_Hi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Segoe UI" panose="020B0502040204020203" pitchFamily="34" charset="0"/>
                        </a:rPr>
                        <a:t>Di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Segoe UI" panose="020B0502040204020203" pitchFamily="34" charset="0"/>
                        </a:rPr>
                        <a:t>Ei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Segoe UI" panose="020B0502040204020203" pitchFamily="34" charset="0"/>
                        </a:rPr>
                        <a:t>Fi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Segoe UI" panose="020B0502040204020203" pitchFamily="34" charset="0"/>
                        </a:rPr>
                        <a:t>NH_Ei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Segoe UI" panose="020B0502040204020203" pitchFamily="34" charset="0"/>
                        </a:rPr>
                        <a:t>Gi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Segoe UI" panose="020B0502040204020203" pitchFamily="34" charset="0"/>
                        </a:rPr>
                        <a:t>Hi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Segoe UI" panose="020B0502040204020203" pitchFamily="34" charset="0"/>
                        </a:rPr>
                        <a:t>NH_Ii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Segoe UI" panose="020B0502040204020203" pitchFamily="34" charset="0"/>
                        </a:rPr>
                        <a:t>NH_Ji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Segoe UI" panose="020B0502040204020203" pitchFamily="34" charset="0"/>
                        </a:rPr>
                        <a:t>NH_Di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Segoe UI" panose="020B0502040204020203" pitchFamily="34" charset="0"/>
                        </a:rPr>
                        <a:t>Ii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Segoe UI" panose="020B0502040204020203" pitchFamily="34" charset="0"/>
                        </a:rPr>
                        <a:t>NH_Ci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1" i="0" u="none" strike="noStrike">
                          <a:solidFill>
                            <a:srgbClr val="000000"/>
                          </a:solidFill>
                          <a:effectLst/>
                          <a:latin typeface="Segoe UI" panose="020B0502040204020203" pitchFamily="34" charset="0"/>
                        </a:rPr>
                        <a:t>Ji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buNone/>
                      </a:pPr>
                      <a:r>
                        <a:rPr lang="en-IN" sz="800" b="0" i="0" u="none" strike="noStrike">
                          <a:solidFill>
                            <a:srgbClr val="000000"/>
                          </a:solidFill>
                          <a:effectLst/>
                          <a:latin typeface="Aptos Narrow" panose="020B0004020202020204" pitchFamily="34" charset="0"/>
                        </a:rPr>
                        <a:t> </a:t>
                      </a:r>
                    </a:p>
                  </a:txBody>
                  <a:tcPr marL="4658" marR="4658" marT="4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800" b="1" i="0" u="none" strike="noStrike">
                          <a:solidFill>
                            <a:srgbClr val="000000"/>
                          </a:solidFill>
                          <a:effectLst/>
                          <a:latin typeface="Consolas" panose="020B0609020204030204" pitchFamily="49" charset="0"/>
                        </a:rPr>
                        <a:t>Avg. CIC Score </a:t>
                      </a:r>
                    </a:p>
                  </a:txBody>
                  <a:tcPr marL="4658" marR="4658" marT="4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4271567"/>
                  </a:ext>
                </a:extLst>
              </a:tr>
              <a:tr h="245340">
                <a:tc>
                  <a:txBody>
                    <a:bodyPr/>
                    <a:lstStyle/>
                    <a:p>
                      <a:pPr algn="ctr" fontAlgn="ctr">
                        <a:buNone/>
                      </a:pPr>
                      <a:r>
                        <a:rPr lang="en-IN" sz="700" b="0" i="0" u="none" strike="noStrike">
                          <a:solidFill>
                            <a:srgbClr val="000000"/>
                          </a:solidFill>
                          <a:effectLst/>
                          <a:latin typeface="Segoe UI" panose="020B0502040204020203"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15406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19.8%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23.96%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182"/>
                    </a:solidFill>
                  </a:tcPr>
                </a:tc>
                <a:tc>
                  <a:txBody>
                    <a:bodyPr/>
                    <a:lstStyle/>
                    <a:p>
                      <a:pPr algn="ctr" fontAlgn="ctr">
                        <a:buNone/>
                      </a:pPr>
                      <a:r>
                        <a:rPr lang="en-IN" sz="700" b="0" i="0" u="none" strike="noStrike">
                          <a:solidFill>
                            <a:srgbClr val="000000"/>
                          </a:solidFill>
                          <a:effectLst/>
                          <a:latin typeface="Segoe UI" panose="020B0502040204020203" pitchFamily="34" charset="0"/>
                        </a:rPr>
                        <a:t>23.26%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7C47C"/>
                    </a:solidFill>
                  </a:tcPr>
                </a:tc>
                <a:tc>
                  <a:txBody>
                    <a:bodyPr/>
                    <a:lstStyle/>
                    <a:p>
                      <a:pPr algn="ctr" fontAlgn="ctr">
                        <a:buNone/>
                      </a:pPr>
                      <a:r>
                        <a:rPr lang="en-IN" sz="700" b="0" i="0" u="none" strike="noStrike">
                          <a:solidFill>
                            <a:srgbClr val="000000"/>
                          </a:solidFill>
                          <a:effectLst/>
                          <a:latin typeface="Segoe UI" panose="020B0502040204020203" pitchFamily="34" charset="0"/>
                        </a:rPr>
                        <a:t>6.93%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7.72%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4.73%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6.41%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5.54%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580"/>
                    </a:solidFill>
                  </a:tcPr>
                </a:tc>
                <a:tc>
                  <a:txBody>
                    <a:bodyPr/>
                    <a:lstStyle/>
                    <a:p>
                      <a:pPr algn="ctr" fontAlgn="ctr">
                        <a:buNone/>
                      </a:pPr>
                      <a:r>
                        <a:rPr lang="en-IN" sz="700" b="0" i="0" u="none" strike="noStrike">
                          <a:solidFill>
                            <a:srgbClr val="000000"/>
                          </a:solidFill>
                          <a:effectLst/>
                          <a:latin typeface="Segoe UI" panose="020B0502040204020203" pitchFamily="34" charset="0"/>
                        </a:rPr>
                        <a:t>4.34%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3.73%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3.23%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86E"/>
                    </a:solidFill>
                  </a:tcPr>
                </a:tc>
                <a:tc>
                  <a:txBody>
                    <a:bodyPr/>
                    <a:lstStyle/>
                    <a:p>
                      <a:pPr algn="ctr" fontAlgn="ctr">
                        <a:buNone/>
                      </a:pPr>
                      <a:r>
                        <a:rPr lang="en-IN" sz="700" b="0" i="0" u="none" strike="noStrike">
                          <a:solidFill>
                            <a:srgbClr val="000000"/>
                          </a:solidFill>
                          <a:effectLst/>
                          <a:latin typeface="Segoe UI" panose="020B0502040204020203" pitchFamily="34" charset="0"/>
                        </a:rPr>
                        <a:t>4.79%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2.10%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179"/>
                    </a:solidFill>
                  </a:tcPr>
                </a:tc>
                <a:tc>
                  <a:txBody>
                    <a:bodyPr/>
                    <a:lstStyle/>
                    <a:p>
                      <a:pPr algn="ctr" fontAlgn="ctr">
                        <a:buNone/>
                      </a:pPr>
                      <a:r>
                        <a:rPr lang="en-IN" sz="700" b="0" i="0" u="none" strike="noStrike">
                          <a:solidFill>
                            <a:srgbClr val="000000"/>
                          </a:solidFill>
                          <a:effectLst/>
                          <a:latin typeface="Segoe UI" panose="020B0502040204020203" pitchFamily="34" charset="0"/>
                        </a:rPr>
                        <a:t>0.83%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F79"/>
                    </a:solidFill>
                  </a:tcPr>
                </a:tc>
                <a:tc>
                  <a:txBody>
                    <a:bodyPr/>
                    <a:lstStyle/>
                    <a:p>
                      <a:pPr algn="ctr" fontAlgn="ctr">
                        <a:buNone/>
                      </a:pPr>
                      <a:r>
                        <a:rPr lang="en-IN" sz="700" b="0" i="0" u="none" strike="noStrike">
                          <a:solidFill>
                            <a:srgbClr val="000000"/>
                          </a:solidFill>
                          <a:effectLst/>
                          <a:latin typeface="Segoe UI" panose="020B0502040204020203" pitchFamily="34" charset="0"/>
                        </a:rPr>
                        <a:t>0.60%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37C"/>
                    </a:solidFill>
                  </a:tcPr>
                </a:tc>
                <a:tc>
                  <a:txBody>
                    <a:bodyPr/>
                    <a:lstStyle/>
                    <a:p>
                      <a:pPr algn="ctr" fontAlgn="ctr">
                        <a:buNone/>
                      </a:pPr>
                      <a:r>
                        <a:rPr lang="en-IN" sz="700" b="0" i="0" u="none" strike="noStrike">
                          <a:solidFill>
                            <a:srgbClr val="000000"/>
                          </a:solidFill>
                          <a:effectLst/>
                          <a:latin typeface="Segoe UI" panose="020B0502040204020203" pitchFamily="34" charset="0"/>
                        </a:rPr>
                        <a:t>0.79%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0.61%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0.18%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87A"/>
                    </a:solidFill>
                  </a:tcPr>
                </a:tc>
                <a:tc>
                  <a:txBody>
                    <a:bodyPr/>
                    <a:lstStyle/>
                    <a:p>
                      <a:pPr algn="ctr" fontAlgn="ctr">
                        <a:buNone/>
                      </a:pPr>
                      <a:r>
                        <a:rPr lang="en-IN" sz="700" b="0" i="0" u="none" strike="noStrike">
                          <a:solidFill>
                            <a:srgbClr val="000000"/>
                          </a:solidFill>
                          <a:effectLst/>
                          <a:latin typeface="Segoe UI" panose="020B0502040204020203" pitchFamily="34" charset="0"/>
                        </a:rPr>
                        <a:t>0.19%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0.05%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b">
                        <a:buNone/>
                      </a:pPr>
                      <a:r>
                        <a:rPr lang="en-IN" sz="800" b="0" i="0" u="none" strike="noStrike">
                          <a:solidFill>
                            <a:srgbClr val="000000"/>
                          </a:solidFill>
                          <a:effectLst/>
                          <a:latin typeface="Aptos Narrow" panose="020B0004020202020204" pitchFamily="34" charset="0"/>
                        </a:rPr>
                        <a:t> </a:t>
                      </a:r>
                    </a:p>
                  </a:txBody>
                  <a:tcPr marL="4658" marR="4658" marT="4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0.54662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4418323"/>
                  </a:ext>
                </a:extLst>
              </a:tr>
              <a:tr h="245340">
                <a:tc>
                  <a:txBody>
                    <a:bodyPr/>
                    <a:lstStyle/>
                    <a:p>
                      <a:pPr algn="ctr" fontAlgn="ctr">
                        <a:buNone/>
                      </a:pPr>
                      <a:r>
                        <a:rPr lang="en-IN" sz="700" b="0" i="0" u="none" strike="noStrike">
                          <a:solidFill>
                            <a:srgbClr val="000000"/>
                          </a:solidFill>
                          <a:effectLst/>
                          <a:latin typeface="Segoe UI" panose="020B0502040204020203"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12306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30.7%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23.74%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182"/>
                    </a:solidFill>
                  </a:tcPr>
                </a:tc>
                <a:tc>
                  <a:txBody>
                    <a:bodyPr/>
                    <a:lstStyle/>
                    <a:p>
                      <a:pPr algn="ctr" fontAlgn="ctr">
                        <a:buNone/>
                      </a:pPr>
                      <a:r>
                        <a:rPr lang="en-IN" sz="700" b="0" i="0" u="none" strike="noStrike">
                          <a:solidFill>
                            <a:srgbClr val="000000"/>
                          </a:solidFill>
                          <a:effectLst/>
                          <a:latin typeface="Segoe UI" panose="020B0502040204020203" pitchFamily="34" charset="0"/>
                        </a:rPr>
                        <a:t>21.71%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7C47C"/>
                    </a:solidFill>
                  </a:tcPr>
                </a:tc>
                <a:tc>
                  <a:txBody>
                    <a:bodyPr/>
                    <a:lstStyle/>
                    <a:p>
                      <a:pPr algn="ctr" fontAlgn="ctr">
                        <a:buNone/>
                      </a:pPr>
                      <a:r>
                        <a:rPr lang="en-IN" sz="700" b="0" i="0" u="none" strike="noStrike">
                          <a:solidFill>
                            <a:srgbClr val="000000"/>
                          </a:solidFill>
                          <a:effectLst/>
                          <a:latin typeface="Segoe UI" panose="020B0502040204020203" pitchFamily="34" charset="0"/>
                        </a:rPr>
                        <a:t>9.13%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6.80%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5.90%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5.26%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4.75%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580"/>
                    </a:solidFill>
                  </a:tcPr>
                </a:tc>
                <a:tc>
                  <a:txBody>
                    <a:bodyPr/>
                    <a:lstStyle/>
                    <a:p>
                      <a:pPr algn="ctr" fontAlgn="ctr">
                        <a:buNone/>
                      </a:pPr>
                      <a:r>
                        <a:rPr lang="en-IN" sz="700" b="0" i="0" u="none" strike="noStrike">
                          <a:solidFill>
                            <a:srgbClr val="000000"/>
                          </a:solidFill>
                          <a:effectLst/>
                          <a:latin typeface="Segoe UI" panose="020B0502040204020203" pitchFamily="34" charset="0"/>
                        </a:rPr>
                        <a:t>5.38%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4.57%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3.66%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86E"/>
                    </a:solidFill>
                  </a:tcPr>
                </a:tc>
                <a:tc>
                  <a:txBody>
                    <a:bodyPr/>
                    <a:lstStyle/>
                    <a:p>
                      <a:pPr algn="ctr" fontAlgn="ctr">
                        <a:buNone/>
                      </a:pPr>
                      <a:r>
                        <a:rPr lang="en-IN" sz="700" b="0" i="0" u="none" strike="noStrike">
                          <a:solidFill>
                            <a:srgbClr val="000000"/>
                          </a:solidFill>
                          <a:effectLst/>
                          <a:latin typeface="Segoe UI" panose="020B0502040204020203" pitchFamily="34" charset="0"/>
                        </a:rPr>
                        <a:t>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1.99%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179"/>
                    </a:solidFill>
                  </a:tcPr>
                </a:tc>
                <a:tc>
                  <a:txBody>
                    <a:bodyPr/>
                    <a:lstStyle/>
                    <a:p>
                      <a:pPr algn="ctr" fontAlgn="ctr">
                        <a:buNone/>
                      </a:pPr>
                      <a:r>
                        <a:rPr lang="en-IN" sz="700" b="0" i="0" u="none" strike="noStrike">
                          <a:solidFill>
                            <a:srgbClr val="000000"/>
                          </a:solidFill>
                          <a:effectLst/>
                          <a:latin typeface="Segoe UI" panose="020B0502040204020203" pitchFamily="34" charset="0"/>
                        </a:rPr>
                        <a:t>0.84%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F79"/>
                    </a:solidFill>
                  </a:tcPr>
                </a:tc>
                <a:tc>
                  <a:txBody>
                    <a:bodyPr/>
                    <a:lstStyle/>
                    <a:p>
                      <a:pPr algn="ctr" fontAlgn="ctr">
                        <a:buNone/>
                      </a:pPr>
                      <a:r>
                        <a:rPr lang="en-IN" sz="700" b="0" i="0" u="none" strike="noStrike">
                          <a:solidFill>
                            <a:srgbClr val="000000"/>
                          </a:solidFill>
                          <a:effectLst/>
                          <a:latin typeface="Segoe UI" panose="020B0502040204020203" pitchFamily="34" charset="0"/>
                        </a:rPr>
                        <a:t>0.53%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37C"/>
                    </a:solidFill>
                  </a:tcPr>
                </a:tc>
                <a:tc>
                  <a:txBody>
                    <a:bodyPr/>
                    <a:lstStyle/>
                    <a:p>
                      <a:pPr algn="ctr" fontAlgn="ctr">
                        <a:buNone/>
                      </a:pPr>
                      <a:r>
                        <a:rPr lang="en-IN" sz="700" b="0" i="0" u="none" strike="noStrike">
                          <a:solidFill>
                            <a:srgbClr val="000000"/>
                          </a:solidFill>
                          <a:effectLst/>
                          <a:latin typeface="Segoe UI" panose="020B0502040204020203" pitchFamily="34" charset="0"/>
                        </a:rPr>
                        <a:t>0.61%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0.53%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0.32%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87A"/>
                    </a:solidFill>
                  </a:tcPr>
                </a:tc>
                <a:tc>
                  <a:txBody>
                    <a:bodyPr/>
                    <a:lstStyle/>
                    <a:p>
                      <a:pPr algn="ctr" fontAlgn="ctr">
                        <a:buNone/>
                      </a:pPr>
                      <a:r>
                        <a:rPr lang="en-IN" sz="700" b="0" i="0" u="none" strike="noStrike">
                          <a:solidFill>
                            <a:srgbClr val="000000"/>
                          </a:solidFill>
                          <a:effectLst/>
                          <a:latin typeface="Segoe UI" panose="020B0502040204020203" pitchFamily="34" charset="0"/>
                        </a:rPr>
                        <a:t>0.18%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0.02%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b">
                        <a:buNone/>
                      </a:pPr>
                      <a:endParaRPr lang="en-IN" sz="800" b="0" i="0" u="none" strike="noStrike">
                        <a:solidFill>
                          <a:srgbClr val="000000"/>
                        </a:solidFill>
                        <a:effectLst/>
                        <a:latin typeface="Aptos Narrow" panose="020B0004020202020204" pitchFamily="34" charset="0"/>
                      </a:endParaRPr>
                    </a:p>
                  </a:txBody>
                  <a:tcPr marL="4658" marR="4658" marT="4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0.53066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4948828"/>
                  </a:ext>
                </a:extLst>
              </a:tr>
              <a:tr h="245340">
                <a:tc>
                  <a:txBody>
                    <a:bodyPr/>
                    <a:lstStyle/>
                    <a:p>
                      <a:pPr algn="ctr" fontAlgn="ctr">
                        <a:buNone/>
                      </a:pPr>
                      <a:r>
                        <a:rPr lang="en-IN" sz="700" b="0" i="0" u="none" strike="noStrike">
                          <a:solidFill>
                            <a:srgbClr val="000000"/>
                          </a:solidFill>
                          <a:effectLst/>
                          <a:latin typeface="Segoe UI" panose="020B0502040204020203"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12316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29.5%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24.83%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880"/>
                    </a:solidFill>
                  </a:tcPr>
                </a:tc>
                <a:tc>
                  <a:txBody>
                    <a:bodyPr/>
                    <a:lstStyle/>
                    <a:p>
                      <a:pPr algn="ctr" fontAlgn="ctr">
                        <a:buNone/>
                      </a:pPr>
                      <a:r>
                        <a:rPr lang="en-IN" sz="700" b="0" i="0" u="none" strike="noStrike">
                          <a:solidFill>
                            <a:srgbClr val="000000"/>
                          </a:solidFill>
                          <a:effectLst/>
                          <a:latin typeface="Segoe UI" panose="020B0502040204020203" pitchFamily="34" charset="0"/>
                        </a:rPr>
                        <a:t>20.06%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D780"/>
                    </a:solidFill>
                  </a:tcPr>
                </a:tc>
                <a:tc>
                  <a:txBody>
                    <a:bodyPr/>
                    <a:lstStyle/>
                    <a:p>
                      <a:pPr algn="ctr" fontAlgn="ctr">
                        <a:buNone/>
                      </a:pPr>
                      <a:r>
                        <a:rPr lang="en-IN" sz="700" b="0" i="0" u="none" strike="noStrike">
                          <a:solidFill>
                            <a:srgbClr val="000000"/>
                          </a:solidFill>
                          <a:effectLst/>
                          <a:latin typeface="Segoe UI" panose="020B0502040204020203" pitchFamily="34" charset="0"/>
                        </a:rPr>
                        <a:t>9.53%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182"/>
                    </a:solidFill>
                  </a:tcPr>
                </a:tc>
                <a:tc>
                  <a:txBody>
                    <a:bodyPr/>
                    <a:lstStyle/>
                    <a:p>
                      <a:pPr algn="ctr" fontAlgn="ctr">
                        <a:buNone/>
                      </a:pPr>
                      <a:r>
                        <a:rPr lang="en-IN" sz="700" b="0" i="0" u="none" strike="noStrike">
                          <a:solidFill>
                            <a:srgbClr val="000000"/>
                          </a:solidFill>
                          <a:effectLst/>
                          <a:latin typeface="Segoe UI" panose="020B0502040204020203" pitchFamily="34" charset="0"/>
                        </a:rPr>
                        <a:t>6.14%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83"/>
                    </a:solidFill>
                  </a:tcPr>
                </a:tc>
                <a:tc>
                  <a:txBody>
                    <a:bodyPr/>
                    <a:lstStyle/>
                    <a:p>
                      <a:pPr algn="ctr" fontAlgn="ctr">
                        <a:buNone/>
                      </a:pPr>
                      <a:r>
                        <a:rPr lang="en-IN" sz="700" b="0" i="0" u="none" strike="noStrike">
                          <a:solidFill>
                            <a:srgbClr val="000000"/>
                          </a:solidFill>
                          <a:effectLst/>
                          <a:latin typeface="Segoe UI" panose="020B0502040204020203" pitchFamily="34" charset="0"/>
                        </a:rPr>
                        <a:t>5.88%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A84"/>
                    </a:solidFill>
                  </a:tcPr>
                </a:tc>
                <a:tc>
                  <a:txBody>
                    <a:bodyPr/>
                    <a:lstStyle/>
                    <a:p>
                      <a:pPr algn="ctr" fontAlgn="ctr">
                        <a:buNone/>
                      </a:pPr>
                      <a:r>
                        <a:rPr lang="en-IN" sz="700" b="0" i="0" u="none" strike="noStrike">
                          <a:solidFill>
                            <a:srgbClr val="000000"/>
                          </a:solidFill>
                          <a:effectLst/>
                          <a:latin typeface="Segoe UI" panose="020B0502040204020203" pitchFamily="34" charset="0"/>
                        </a:rPr>
                        <a:t>5.79%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5.16%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783"/>
                    </a:solidFill>
                  </a:tcPr>
                </a:tc>
                <a:tc>
                  <a:txBody>
                    <a:bodyPr/>
                    <a:lstStyle/>
                    <a:p>
                      <a:pPr algn="ctr" fontAlgn="ctr">
                        <a:buNone/>
                      </a:pPr>
                      <a:r>
                        <a:rPr lang="en-IN" sz="700" b="0" i="0" u="none" strike="noStrike">
                          <a:solidFill>
                            <a:srgbClr val="000000"/>
                          </a:solidFill>
                          <a:effectLst/>
                          <a:latin typeface="Segoe UI" panose="020B0502040204020203" pitchFamily="34" charset="0"/>
                        </a:rPr>
                        <a:t>4.76%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884"/>
                    </a:solidFill>
                  </a:tcPr>
                </a:tc>
                <a:tc>
                  <a:txBody>
                    <a:bodyPr/>
                    <a:lstStyle/>
                    <a:p>
                      <a:pPr algn="ctr" fontAlgn="ctr">
                        <a:buNone/>
                      </a:pPr>
                      <a:r>
                        <a:rPr lang="en-IN" sz="700" b="0" i="0" u="none" strike="noStrike">
                          <a:solidFill>
                            <a:srgbClr val="000000"/>
                          </a:solidFill>
                          <a:effectLst/>
                          <a:latin typeface="Segoe UI" panose="020B0502040204020203" pitchFamily="34" charset="0"/>
                        </a:rPr>
                        <a:t>3.52%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282"/>
                    </a:solidFill>
                  </a:tcPr>
                </a:tc>
                <a:tc>
                  <a:txBody>
                    <a:bodyPr/>
                    <a:lstStyle/>
                    <a:p>
                      <a:pPr algn="ctr" fontAlgn="ctr">
                        <a:buNone/>
                      </a:pPr>
                      <a:r>
                        <a:rPr lang="en-IN" sz="700" b="0" i="0" u="none" strike="noStrike">
                          <a:solidFill>
                            <a:srgbClr val="000000"/>
                          </a:solidFill>
                          <a:effectLst/>
                          <a:latin typeface="Segoe UI" panose="020B0502040204020203" pitchFamily="34" charset="0"/>
                        </a:rPr>
                        <a:t>4.53%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80"/>
                    </a:solidFill>
                  </a:tcPr>
                </a:tc>
                <a:tc>
                  <a:txBody>
                    <a:bodyPr/>
                    <a:lstStyle/>
                    <a:p>
                      <a:pPr algn="ctr" fontAlgn="ctr">
                        <a:buNone/>
                      </a:pPr>
                      <a:r>
                        <a:rPr lang="en-IN" sz="700" b="0" i="0" u="none" strike="noStrike">
                          <a:solidFill>
                            <a:srgbClr val="000000"/>
                          </a:solidFill>
                          <a:effectLst/>
                          <a:latin typeface="Segoe UI" panose="020B0502040204020203" pitchFamily="34" charset="0"/>
                        </a:rPr>
                        <a:t>1.99%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373"/>
                    </a:solidFill>
                  </a:tcPr>
                </a:tc>
                <a:tc>
                  <a:txBody>
                    <a:bodyPr/>
                    <a:lstStyle/>
                    <a:p>
                      <a:pPr algn="ctr" fontAlgn="ctr">
                        <a:buNone/>
                      </a:pPr>
                      <a:r>
                        <a:rPr lang="en-IN" sz="700" b="0" i="0" u="none" strike="noStrike">
                          <a:solidFill>
                            <a:srgbClr val="000000"/>
                          </a:solidFill>
                          <a:effectLst/>
                          <a:latin typeface="Segoe UI" panose="020B0502040204020203" pitchFamily="34" charset="0"/>
                        </a:rPr>
                        <a:t>0.85%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379"/>
                    </a:solidFill>
                  </a:tcPr>
                </a:tc>
                <a:tc>
                  <a:txBody>
                    <a:bodyPr/>
                    <a:lstStyle/>
                    <a:p>
                      <a:pPr algn="ctr" fontAlgn="ctr">
                        <a:buNone/>
                      </a:pPr>
                      <a:r>
                        <a:rPr lang="en-IN" sz="700" b="0" i="0" u="none" strike="noStrike">
                          <a:solidFill>
                            <a:srgbClr val="000000"/>
                          </a:solidFill>
                          <a:effectLst/>
                          <a:latin typeface="Segoe UI" panose="020B0502040204020203" pitchFamily="34" charset="0"/>
                        </a:rPr>
                        <a:t>0.55%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273"/>
                    </a:solidFill>
                  </a:tcPr>
                </a:tc>
                <a:tc>
                  <a:txBody>
                    <a:bodyPr/>
                    <a:lstStyle/>
                    <a:p>
                      <a:pPr algn="ctr" fontAlgn="ctr">
                        <a:buNone/>
                      </a:pPr>
                      <a:r>
                        <a:rPr lang="en-IN" sz="700" b="0" i="0" u="none" strike="noStrike">
                          <a:solidFill>
                            <a:srgbClr val="000000"/>
                          </a:solidFill>
                          <a:effectLst/>
                          <a:latin typeface="Segoe UI" panose="020B0502040204020203" pitchFamily="34" charset="0"/>
                        </a:rPr>
                        <a:t>0.60%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37C"/>
                    </a:solidFill>
                  </a:tcPr>
                </a:tc>
                <a:tc>
                  <a:txBody>
                    <a:bodyPr/>
                    <a:lstStyle/>
                    <a:p>
                      <a:pPr algn="ctr" fontAlgn="ctr">
                        <a:buNone/>
                      </a:pPr>
                      <a:r>
                        <a:rPr lang="en-IN" sz="700" b="0" i="0" u="none" strike="noStrike">
                          <a:solidFill>
                            <a:srgbClr val="000000"/>
                          </a:solidFill>
                          <a:effectLst/>
                          <a:latin typeface="Segoe UI" panose="020B0502040204020203" pitchFamily="34" charset="0"/>
                        </a:rPr>
                        <a:t>0.39%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ED47F"/>
                    </a:solidFill>
                  </a:tcPr>
                </a:tc>
                <a:tc>
                  <a:txBody>
                    <a:bodyPr/>
                    <a:lstStyle/>
                    <a:p>
                      <a:pPr algn="ctr" fontAlgn="ctr">
                        <a:buNone/>
                      </a:pPr>
                      <a:r>
                        <a:rPr lang="en-IN" sz="700" b="0" i="0" u="none" strike="noStrike">
                          <a:solidFill>
                            <a:srgbClr val="000000"/>
                          </a:solidFill>
                          <a:effectLst/>
                          <a:latin typeface="Segoe UI" panose="020B0502040204020203" pitchFamily="34" charset="0"/>
                        </a:rPr>
                        <a:t>0.19%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0.13%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7C47C"/>
                    </a:solidFill>
                  </a:tcPr>
                </a:tc>
                <a:tc>
                  <a:txBody>
                    <a:bodyPr/>
                    <a:lstStyle/>
                    <a:p>
                      <a:pPr algn="ctr" fontAlgn="ctr">
                        <a:buNone/>
                      </a:pPr>
                      <a:r>
                        <a:rPr lang="en-IN" sz="700" b="0" i="0" u="none" strike="noStrike">
                          <a:solidFill>
                            <a:srgbClr val="000000"/>
                          </a:solidFill>
                          <a:effectLst/>
                          <a:latin typeface="Segoe UI" panose="020B0502040204020203" pitchFamily="34" charset="0"/>
                        </a:rPr>
                        <a:t>0.04%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77D"/>
                    </a:solidFill>
                  </a:tcPr>
                </a:tc>
                <a:tc>
                  <a:txBody>
                    <a:bodyPr/>
                    <a:lstStyle/>
                    <a:p>
                      <a:pPr algn="l" fontAlgn="b">
                        <a:buNone/>
                      </a:pPr>
                      <a:r>
                        <a:rPr lang="en-IN" sz="800" b="0" i="0" u="none" strike="noStrike">
                          <a:solidFill>
                            <a:srgbClr val="000000"/>
                          </a:solidFill>
                          <a:effectLst/>
                          <a:latin typeface="Aptos Narrow" panose="020B0004020202020204" pitchFamily="34" charset="0"/>
                        </a:rPr>
                        <a:t> </a:t>
                      </a:r>
                    </a:p>
                  </a:txBody>
                  <a:tcPr marL="4658" marR="4658" marT="4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0.53131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2883557"/>
                  </a:ext>
                </a:extLst>
              </a:tr>
              <a:tr h="245340">
                <a:tc>
                  <a:txBody>
                    <a:bodyPr/>
                    <a:lstStyle/>
                    <a:p>
                      <a:pPr algn="ctr" fontAlgn="ctr">
                        <a:buNone/>
                      </a:pPr>
                      <a:r>
                        <a:rPr lang="en-IN" sz="700" b="0" i="0" u="none" strike="noStrike">
                          <a:solidFill>
                            <a:srgbClr val="000000"/>
                          </a:solidFill>
                          <a:effectLst/>
                          <a:latin typeface="Segoe UI" panose="020B0502040204020203"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10968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27.8%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27.32%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282"/>
                    </a:solidFill>
                  </a:tcPr>
                </a:tc>
                <a:tc>
                  <a:txBody>
                    <a:bodyPr/>
                    <a:lstStyle/>
                    <a:p>
                      <a:pPr algn="ctr" fontAlgn="ctr">
                        <a:buNone/>
                      </a:pPr>
                      <a:r>
                        <a:rPr lang="en-IN" sz="700" b="0" i="0" u="none" strike="noStrike">
                          <a:solidFill>
                            <a:srgbClr val="000000"/>
                          </a:solidFill>
                          <a:effectLst/>
                          <a:latin typeface="Segoe UI" panose="020B0502040204020203" pitchFamily="34" charset="0"/>
                        </a:rPr>
                        <a:t>16.50%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884"/>
                    </a:solidFill>
                  </a:tcPr>
                </a:tc>
                <a:tc>
                  <a:txBody>
                    <a:bodyPr/>
                    <a:lstStyle/>
                    <a:p>
                      <a:pPr algn="ctr" fontAlgn="ctr">
                        <a:buNone/>
                      </a:pPr>
                      <a:r>
                        <a:rPr lang="en-IN" sz="700" b="0" i="0" u="none" strike="noStrike">
                          <a:solidFill>
                            <a:srgbClr val="000000"/>
                          </a:solidFill>
                          <a:effectLst/>
                          <a:latin typeface="Segoe UI" panose="020B0502040204020203" pitchFamily="34" charset="0"/>
                        </a:rPr>
                        <a:t>10.08%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D780"/>
                    </a:solidFill>
                  </a:tcPr>
                </a:tc>
                <a:tc>
                  <a:txBody>
                    <a:bodyPr/>
                    <a:lstStyle/>
                    <a:p>
                      <a:pPr algn="ctr" fontAlgn="ctr">
                        <a:buNone/>
                      </a:pPr>
                      <a:r>
                        <a:rPr lang="en-IN" sz="700" b="0" i="0" u="none" strike="noStrike">
                          <a:solidFill>
                            <a:srgbClr val="000000"/>
                          </a:solidFill>
                          <a:effectLst/>
                          <a:latin typeface="Segoe UI" panose="020B0502040204020203" pitchFamily="34" charset="0"/>
                        </a:rPr>
                        <a:t>6.03%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F75"/>
                    </a:solidFill>
                  </a:tcPr>
                </a:tc>
                <a:tc>
                  <a:txBody>
                    <a:bodyPr/>
                    <a:lstStyle/>
                    <a:p>
                      <a:pPr algn="ctr" fontAlgn="ctr">
                        <a:buNone/>
                      </a:pPr>
                      <a:r>
                        <a:rPr lang="en-IN" sz="700" b="0" i="0" u="none" strike="noStrike">
                          <a:solidFill>
                            <a:srgbClr val="000000"/>
                          </a:solidFill>
                          <a:effectLst/>
                          <a:latin typeface="Segoe UI" panose="020B0502040204020203" pitchFamily="34" charset="0"/>
                        </a:rPr>
                        <a:t>6.75%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EA84"/>
                    </a:solidFill>
                  </a:tcPr>
                </a:tc>
                <a:tc>
                  <a:txBody>
                    <a:bodyPr/>
                    <a:lstStyle/>
                    <a:p>
                      <a:pPr algn="ctr" fontAlgn="ctr">
                        <a:buNone/>
                      </a:pPr>
                      <a:r>
                        <a:rPr lang="en-IN" sz="700" b="0" i="0" u="none" strike="noStrike">
                          <a:solidFill>
                            <a:srgbClr val="000000"/>
                          </a:solidFill>
                          <a:effectLst/>
                          <a:latin typeface="Segoe UI" panose="020B0502040204020203" pitchFamily="34" charset="0"/>
                        </a:rPr>
                        <a:t>5.91%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182"/>
                    </a:solidFill>
                  </a:tcPr>
                </a:tc>
                <a:tc>
                  <a:txBody>
                    <a:bodyPr/>
                    <a:lstStyle/>
                    <a:p>
                      <a:pPr algn="ctr" fontAlgn="ctr">
                        <a:buNone/>
                      </a:pPr>
                      <a:r>
                        <a:rPr lang="en-IN" sz="700" b="0" i="0" u="none" strike="noStrike">
                          <a:solidFill>
                            <a:srgbClr val="000000"/>
                          </a:solidFill>
                          <a:effectLst/>
                          <a:latin typeface="Segoe UI" panose="020B0502040204020203" pitchFamily="34" charset="0"/>
                        </a:rPr>
                        <a:t>5.28%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373"/>
                    </a:solidFill>
                  </a:tcPr>
                </a:tc>
                <a:tc>
                  <a:txBody>
                    <a:bodyPr/>
                    <a:lstStyle/>
                    <a:p>
                      <a:pPr algn="ctr" fontAlgn="ctr">
                        <a:buNone/>
                      </a:pPr>
                      <a:r>
                        <a:rPr lang="en-IN" sz="700" b="0" i="0" u="none" strike="noStrike">
                          <a:solidFill>
                            <a:srgbClr val="000000"/>
                          </a:solidFill>
                          <a:effectLst/>
                          <a:latin typeface="Segoe UI" panose="020B0502040204020203" pitchFamily="34" charset="0"/>
                        </a:rPr>
                        <a:t>5.62%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D7E"/>
                    </a:solidFill>
                  </a:tcPr>
                </a:tc>
                <a:tc>
                  <a:txBody>
                    <a:bodyPr/>
                    <a:lstStyle/>
                    <a:p>
                      <a:pPr algn="ctr" fontAlgn="ctr">
                        <a:buNone/>
                      </a:pPr>
                      <a:r>
                        <a:rPr lang="en-IN" sz="700" b="0" i="0" u="none" strike="noStrike">
                          <a:solidFill>
                            <a:srgbClr val="000000"/>
                          </a:solidFill>
                          <a:effectLst/>
                          <a:latin typeface="Segoe UI" panose="020B0502040204020203" pitchFamily="34" charset="0"/>
                        </a:rPr>
                        <a:t>4.75%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E282"/>
                    </a:solidFill>
                  </a:tcPr>
                </a:tc>
                <a:tc>
                  <a:txBody>
                    <a:bodyPr/>
                    <a:lstStyle/>
                    <a:p>
                      <a:pPr algn="ctr" fontAlgn="ctr">
                        <a:buNone/>
                      </a:pPr>
                      <a:r>
                        <a:rPr lang="en-IN" sz="700" b="0" i="0" u="none" strike="noStrike">
                          <a:solidFill>
                            <a:srgbClr val="000000"/>
                          </a:solidFill>
                          <a:effectLst/>
                          <a:latin typeface="Segoe UI" panose="020B0502040204020203" pitchFamily="34" charset="0"/>
                        </a:rPr>
                        <a:t>3.67%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3.30%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3C77D"/>
                    </a:solidFill>
                  </a:tcPr>
                </a:tc>
                <a:tc>
                  <a:txBody>
                    <a:bodyPr/>
                    <a:lstStyle/>
                    <a:p>
                      <a:pPr algn="ctr" fontAlgn="ctr">
                        <a:buNone/>
                      </a:pPr>
                      <a:r>
                        <a:rPr lang="en-IN" sz="700" b="0" i="0" u="none" strike="noStrike">
                          <a:solidFill>
                            <a:srgbClr val="000000"/>
                          </a:solidFill>
                          <a:effectLst/>
                          <a:latin typeface="Segoe UI" panose="020B0502040204020203" pitchFamily="34" charset="0"/>
                        </a:rPr>
                        <a:t>2.17%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373"/>
                    </a:solidFill>
                  </a:tcPr>
                </a:tc>
                <a:tc>
                  <a:txBody>
                    <a:bodyPr/>
                    <a:lstStyle/>
                    <a:p>
                      <a:pPr algn="ctr" fontAlgn="ctr">
                        <a:buNone/>
                      </a:pPr>
                      <a:r>
                        <a:rPr lang="en-IN" sz="700" b="0" i="0" u="none" strike="noStrike">
                          <a:solidFill>
                            <a:srgbClr val="000000"/>
                          </a:solidFill>
                          <a:effectLst/>
                          <a:latin typeface="Segoe UI" panose="020B0502040204020203" pitchFamily="34" charset="0"/>
                        </a:rPr>
                        <a:t>0.87%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07C"/>
                    </a:solidFill>
                  </a:tcPr>
                </a:tc>
                <a:tc>
                  <a:txBody>
                    <a:bodyPr/>
                    <a:lstStyle/>
                    <a:p>
                      <a:pPr algn="ctr" fontAlgn="ctr">
                        <a:buNone/>
                      </a:pPr>
                      <a:r>
                        <a:rPr lang="en-IN" sz="700" b="0" i="0" u="none" strike="noStrike">
                          <a:solidFill>
                            <a:srgbClr val="000000"/>
                          </a:solidFill>
                          <a:effectLst/>
                          <a:latin typeface="Segoe UI" panose="020B0502040204020203" pitchFamily="34" charset="0"/>
                        </a:rPr>
                        <a:t>0.49%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276"/>
                    </a:solidFill>
                  </a:tcPr>
                </a:tc>
                <a:tc>
                  <a:txBody>
                    <a:bodyPr/>
                    <a:lstStyle/>
                    <a:p>
                      <a:pPr algn="ctr" fontAlgn="ctr">
                        <a:buNone/>
                      </a:pPr>
                      <a:r>
                        <a:rPr lang="en-IN" sz="700" b="0" i="0" u="none" strike="noStrike">
                          <a:solidFill>
                            <a:srgbClr val="000000"/>
                          </a:solidFill>
                          <a:effectLst/>
                          <a:latin typeface="Segoe UI" panose="020B0502040204020203" pitchFamily="34" charset="0"/>
                        </a:rPr>
                        <a:t>0.60%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B7B"/>
                    </a:solidFill>
                  </a:tcPr>
                </a:tc>
                <a:tc>
                  <a:txBody>
                    <a:bodyPr/>
                    <a:lstStyle/>
                    <a:p>
                      <a:pPr algn="ctr" fontAlgn="ctr">
                        <a:buNone/>
                      </a:pPr>
                      <a:r>
                        <a:rPr lang="en-IN" sz="700" b="0" i="0" u="none" strike="noStrike">
                          <a:solidFill>
                            <a:srgbClr val="000000"/>
                          </a:solidFill>
                          <a:effectLst/>
                          <a:latin typeface="Segoe UI" panose="020B0502040204020203" pitchFamily="34" charset="0"/>
                        </a:rPr>
                        <a:t>0.43%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C"/>
                    </a:solidFill>
                  </a:tcPr>
                </a:tc>
                <a:tc>
                  <a:txBody>
                    <a:bodyPr/>
                    <a:lstStyle/>
                    <a:p>
                      <a:pPr algn="ctr" fontAlgn="ctr">
                        <a:buNone/>
                      </a:pPr>
                      <a:r>
                        <a:rPr lang="en-IN" sz="700" b="0" i="0" u="none" strike="noStrike">
                          <a:solidFill>
                            <a:srgbClr val="000000"/>
                          </a:solidFill>
                          <a:effectLst/>
                          <a:latin typeface="Segoe UI" panose="020B0502040204020203" pitchFamily="34" charset="0"/>
                        </a:rPr>
                        <a:t>0.16%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97D"/>
                    </a:solidFill>
                  </a:tcPr>
                </a:tc>
                <a:tc>
                  <a:txBody>
                    <a:bodyPr/>
                    <a:lstStyle/>
                    <a:p>
                      <a:pPr algn="ctr" fontAlgn="ctr">
                        <a:buNone/>
                      </a:pPr>
                      <a:r>
                        <a:rPr lang="en-IN" sz="700" b="0" i="0" u="none" strike="noStrike">
                          <a:solidFill>
                            <a:srgbClr val="000000"/>
                          </a:solidFill>
                          <a:effectLst/>
                          <a:latin typeface="Segoe UI" panose="020B0502040204020203" pitchFamily="34" charset="0"/>
                        </a:rPr>
                        <a:t>0.06%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282"/>
                    </a:solidFill>
                  </a:tcPr>
                </a:tc>
                <a:tc>
                  <a:txBody>
                    <a:bodyPr/>
                    <a:lstStyle/>
                    <a:p>
                      <a:pPr algn="ctr" fontAlgn="ctr">
                        <a:buNone/>
                      </a:pPr>
                      <a:r>
                        <a:rPr lang="en-IN" sz="700" b="0" i="0" u="none" strike="noStrike">
                          <a:solidFill>
                            <a:srgbClr val="000000"/>
                          </a:solidFill>
                          <a:effectLst/>
                          <a:latin typeface="Segoe UI" panose="020B0502040204020203" pitchFamily="34" charset="0"/>
                        </a:rPr>
                        <a:t>0.01%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5D680"/>
                    </a:solidFill>
                  </a:tcPr>
                </a:tc>
                <a:tc>
                  <a:txBody>
                    <a:bodyPr/>
                    <a:lstStyle/>
                    <a:p>
                      <a:pPr algn="l" fontAlgn="b">
                        <a:buNone/>
                      </a:pPr>
                      <a:r>
                        <a:rPr lang="en-IN" sz="800" b="0" i="0" u="none" strike="noStrike">
                          <a:solidFill>
                            <a:srgbClr val="000000"/>
                          </a:solidFill>
                          <a:effectLst/>
                          <a:latin typeface="Aptos Narrow" panose="020B0004020202020204" pitchFamily="34" charset="0"/>
                        </a:rPr>
                        <a:t> </a:t>
                      </a:r>
                    </a:p>
                  </a:txBody>
                  <a:tcPr marL="4658" marR="4658" marT="4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0.5256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2587206"/>
                  </a:ext>
                </a:extLst>
              </a:tr>
              <a:tr h="245340">
                <a:tc>
                  <a:txBody>
                    <a:bodyPr/>
                    <a:lstStyle/>
                    <a:p>
                      <a:pPr algn="ctr" fontAlgn="ctr">
                        <a:buNone/>
                      </a:pPr>
                      <a:r>
                        <a:rPr lang="en-IN" sz="700" b="0" i="0" u="none" strike="noStrike">
                          <a:solidFill>
                            <a:srgbClr val="000000"/>
                          </a:solidFill>
                          <a:effectLst/>
                          <a:latin typeface="Segoe UI" panose="020B0502040204020203"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11640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23.60%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16.88%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9.59%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C97D"/>
                    </a:solidFill>
                  </a:tcPr>
                </a:tc>
                <a:tc>
                  <a:txBody>
                    <a:bodyPr/>
                    <a:lstStyle/>
                    <a:p>
                      <a:pPr algn="ctr" fontAlgn="ctr">
                        <a:buNone/>
                      </a:pPr>
                      <a:r>
                        <a:rPr lang="en-IN" sz="700" b="0" i="0" u="none" strike="noStrike">
                          <a:solidFill>
                            <a:srgbClr val="000000"/>
                          </a:solidFill>
                          <a:effectLst/>
                          <a:latin typeface="Segoe UI" panose="020B0502040204020203" pitchFamily="34" charset="0"/>
                        </a:rPr>
                        <a:t>7.11%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273"/>
                    </a:solidFill>
                  </a:tcPr>
                </a:tc>
                <a:tc>
                  <a:txBody>
                    <a:bodyPr/>
                    <a:lstStyle/>
                    <a:p>
                      <a:pPr algn="ctr" fontAlgn="ctr">
                        <a:buNone/>
                      </a:pPr>
                      <a:r>
                        <a:rPr lang="en-IN" sz="700" b="0" i="0" u="none" strike="noStrike">
                          <a:solidFill>
                            <a:srgbClr val="000000"/>
                          </a:solidFill>
                          <a:effectLst/>
                          <a:latin typeface="Segoe UI" panose="020B0502040204020203" pitchFamily="34" charset="0"/>
                        </a:rPr>
                        <a:t>7.01%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6C87D"/>
                    </a:solidFill>
                  </a:tcPr>
                </a:tc>
                <a:tc>
                  <a:txBody>
                    <a:bodyPr/>
                    <a:lstStyle/>
                    <a:p>
                      <a:pPr algn="ctr" fontAlgn="ctr">
                        <a:buNone/>
                      </a:pPr>
                      <a:r>
                        <a:rPr lang="en-IN" sz="700" b="0" i="0" u="none" strike="noStrike">
                          <a:solidFill>
                            <a:srgbClr val="000000"/>
                          </a:solidFill>
                          <a:effectLst/>
                          <a:latin typeface="Segoe UI" panose="020B0502040204020203" pitchFamily="34" charset="0"/>
                        </a:rPr>
                        <a:t>6.20%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583"/>
                    </a:solidFill>
                  </a:tcPr>
                </a:tc>
                <a:tc>
                  <a:txBody>
                    <a:bodyPr/>
                    <a:lstStyle/>
                    <a:p>
                      <a:pPr algn="ctr" fontAlgn="ctr">
                        <a:buNone/>
                      </a:pPr>
                      <a:r>
                        <a:rPr lang="en-IN" sz="700" b="0" i="0" u="none" strike="noStrike">
                          <a:solidFill>
                            <a:srgbClr val="000000"/>
                          </a:solidFill>
                          <a:effectLst/>
                          <a:latin typeface="Segoe UI" panose="020B0502040204020203" pitchFamily="34" charset="0"/>
                        </a:rPr>
                        <a:t>5.59%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079"/>
                    </a:solidFill>
                  </a:tcPr>
                </a:tc>
                <a:tc>
                  <a:txBody>
                    <a:bodyPr/>
                    <a:lstStyle/>
                    <a:p>
                      <a:pPr algn="ctr" fontAlgn="ctr">
                        <a:buNone/>
                      </a:pPr>
                      <a:r>
                        <a:rPr lang="en-IN" sz="700" b="0" i="0" u="none" strike="noStrike">
                          <a:solidFill>
                            <a:srgbClr val="000000"/>
                          </a:solidFill>
                          <a:effectLst/>
                          <a:latin typeface="Segoe UI" panose="020B0502040204020203" pitchFamily="34" charset="0"/>
                        </a:rPr>
                        <a:t>6.48%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1E282"/>
                    </a:solidFill>
                  </a:tcPr>
                </a:tc>
                <a:tc>
                  <a:txBody>
                    <a:bodyPr/>
                    <a:lstStyle/>
                    <a:p>
                      <a:pPr algn="ctr" fontAlgn="ctr">
                        <a:buNone/>
                      </a:pPr>
                      <a:r>
                        <a:rPr lang="en-IN" sz="700" b="0" i="0" u="none" strike="noStrike">
                          <a:solidFill>
                            <a:srgbClr val="000000"/>
                          </a:solidFill>
                          <a:effectLst/>
                          <a:latin typeface="Segoe UI" panose="020B0502040204020203" pitchFamily="34" charset="0"/>
                        </a:rPr>
                        <a:t>5.27%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282"/>
                    </a:solidFill>
                  </a:tcPr>
                </a:tc>
                <a:tc>
                  <a:txBody>
                    <a:bodyPr/>
                    <a:lstStyle/>
                    <a:p>
                      <a:pPr algn="ctr" fontAlgn="ctr">
                        <a:buNone/>
                      </a:pPr>
                      <a:r>
                        <a:rPr lang="en-IN" sz="700" b="0" i="0" u="none" strike="noStrike">
                          <a:solidFill>
                            <a:srgbClr val="000000"/>
                          </a:solidFill>
                          <a:effectLst/>
                          <a:latin typeface="Segoe UI" panose="020B0502040204020203" pitchFamily="34" charset="0"/>
                        </a:rPr>
                        <a:t>4.18%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282"/>
                    </a:solidFill>
                  </a:tcPr>
                </a:tc>
                <a:tc>
                  <a:txBody>
                    <a:bodyPr/>
                    <a:lstStyle/>
                    <a:p>
                      <a:pPr algn="ctr" fontAlgn="ctr">
                        <a:buNone/>
                      </a:pPr>
                      <a:r>
                        <a:rPr lang="en-IN" sz="700" b="0" i="0" u="none" strike="noStrike">
                          <a:solidFill>
                            <a:srgbClr val="000000"/>
                          </a:solidFill>
                          <a:effectLst/>
                          <a:latin typeface="Segoe UI" panose="020B0502040204020203" pitchFamily="34" charset="0"/>
                        </a:rPr>
                        <a:t>2.56%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ctr">
                        <a:buNone/>
                      </a:pPr>
                      <a:r>
                        <a:rPr lang="en-IN" sz="700" b="0" i="0" u="none" strike="noStrike">
                          <a:solidFill>
                            <a:srgbClr val="000000"/>
                          </a:solidFill>
                          <a:effectLst/>
                          <a:latin typeface="Segoe UI" panose="020B0502040204020203" pitchFamily="34" charset="0"/>
                        </a:rPr>
                        <a:t>2.74%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77D"/>
                    </a:solidFill>
                  </a:tcPr>
                </a:tc>
                <a:tc>
                  <a:txBody>
                    <a:bodyPr/>
                    <a:lstStyle/>
                    <a:p>
                      <a:pPr algn="ctr" fontAlgn="ctr">
                        <a:buNone/>
                      </a:pPr>
                      <a:r>
                        <a:rPr lang="en-IN" sz="700" b="0" i="0" u="none" strike="noStrike">
                          <a:solidFill>
                            <a:srgbClr val="000000"/>
                          </a:solidFill>
                          <a:effectLst/>
                          <a:latin typeface="Segoe UI" panose="020B0502040204020203" pitchFamily="34" charset="0"/>
                        </a:rPr>
                        <a:t>1.07%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A7E"/>
                    </a:solidFill>
                  </a:tcPr>
                </a:tc>
                <a:tc>
                  <a:txBody>
                    <a:bodyPr/>
                    <a:lstStyle/>
                    <a:p>
                      <a:pPr algn="ctr" fontAlgn="ctr">
                        <a:buNone/>
                      </a:pPr>
                      <a:r>
                        <a:rPr lang="en-IN" sz="700" b="0" i="0" u="none" strike="noStrike">
                          <a:solidFill>
                            <a:srgbClr val="000000"/>
                          </a:solidFill>
                          <a:effectLst/>
                          <a:latin typeface="Segoe UI" panose="020B0502040204020203" pitchFamily="34" charset="0"/>
                        </a:rPr>
                        <a:t>0.46%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B6F"/>
                    </a:solidFill>
                  </a:tcPr>
                </a:tc>
                <a:tc>
                  <a:txBody>
                    <a:bodyPr/>
                    <a:lstStyle/>
                    <a:p>
                      <a:pPr algn="ctr" fontAlgn="ctr">
                        <a:buNone/>
                      </a:pPr>
                      <a:r>
                        <a:rPr lang="en-IN" sz="700" b="0" i="0" u="none" strike="noStrike">
                          <a:solidFill>
                            <a:srgbClr val="000000"/>
                          </a:solidFill>
                          <a:effectLst/>
                          <a:latin typeface="Segoe UI" panose="020B0502040204020203" pitchFamily="34" charset="0"/>
                        </a:rPr>
                        <a:t>0.60%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C7B"/>
                    </a:solidFill>
                  </a:tcPr>
                </a:tc>
                <a:tc>
                  <a:txBody>
                    <a:bodyPr/>
                    <a:lstStyle/>
                    <a:p>
                      <a:pPr algn="ctr" fontAlgn="ctr">
                        <a:buNone/>
                      </a:pPr>
                      <a:r>
                        <a:rPr lang="en-IN" sz="700" b="0" i="0" u="none" strike="noStrike">
                          <a:solidFill>
                            <a:srgbClr val="000000"/>
                          </a:solidFill>
                          <a:effectLst/>
                          <a:latin typeface="Segoe UI" panose="020B0502040204020203" pitchFamily="34" charset="0"/>
                        </a:rPr>
                        <a:t>0.36%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182"/>
                    </a:solidFill>
                  </a:tcPr>
                </a:tc>
                <a:tc>
                  <a:txBody>
                    <a:bodyPr/>
                    <a:lstStyle/>
                    <a:p>
                      <a:pPr algn="ctr" fontAlgn="ctr">
                        <a:buNone/>
                      </a:pPr>
                      <a:r>
                        <a:rPr lang="en-IN" sz="700" b="0" i="0" u="none" strike="noStrike">
                          <a:solidFill>
                            <a:srgbClr val="000000"/>
                          </a:solidFill>
                          <a:effectLst/>
                          <a:latin typeface="Segoe UI" panose="020B0502040204020203" pitchFamily="34" charset="0"/>
                        </a:rPr>
                        <a:t>0.23%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076"/>
                    </a:solidFill>
                  </a:tcPr>
                </a:tc>
                <a:tc>
                  <a:txBody>
                    <a:bodyPr/>
                    <a:lstStyle/>
                    <a:p>
                      <a:pPr algn="ctr" fontAlgn="ctr">
                        <a:buNone/>
                      </a:pPr>
                      <a:r>
                        <a:rPr lang="en-IN" sz="700" b="0" i="0" u="none" strike="noStrike">
                          <a:solidFill>
                            <a:srgbClr val="000000"/>
                          </a:solidFill>
                          <a:effectLst/>
                          <a:latin typeface="Segoe UI" panose="020B0502040204020203" pitchFamily="34" charset="0"/>
                        </a:rPr>
                        <a:t>0.04%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E72"/>
                    </a:solidFill>
                  </a:tcPr>
                </a:tc>
                <a:tc>
                  <a:txBody>
                    <a:bodyPr/>
                    <a:lstStyle/>
                    <a:p>
                      <a:pPr algn="ctr" fontAlgn="ctr">
                        <a:buNone/>
                      </a:pPr>
                      <a:r>
                        <a:rPr lang="en-IN" sz="700" b="0" i="0" u="none" strike="noStrike">
                          <a:solidFill>
                            <a:srgbClr val="000000"/>
                          </a:solidFill>
                          <a:effectLst/>
                          <a:latin typeface="Segoe UI" panose="020B0502040204020203" pitchFamily="34" charset="0"/>
                        </a:rPr>
                        <a:t>0.02%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A6B"/>
                    </a:solidFill>
                  </a:tcPr>
                </a:tc>
                <a:tc>
                  <a:txBody>
                    <a:bodyPr/>
                    <a:lstStyle/>
                    <a:p>
                      <a:pPr algn="l" fontAlgn="b">
                        <a:buNone/>
                      </a:pPr>
                      <a:r>
                        <a:rPr lang="en-IN" sz="800" b="0" i="0" u="none" strike="noStrike">
                          <a:solidFill>
                            <a:srgbClr val="000000"/>
                          </a:solidFill>
                          <a:effectLst/>
                          <a:latin typeface="Aptos Narrow" panose="020B0004020202020204" pitchFamily="34" charset="0"/>
                        </a:rPr>
                        <a:t> </a:t>
                      </a:r>
                    </a:p>
                  </a:txBody>
                  <a:tcPr marL="4658" marR="4658" marT="4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0.52092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2972563"/>
                  </a:ext>
                </a:extLst>
              </a:tr>
              <a:tr h="245340">
                <a:tc>
                  <a:txBody>
                    <a:bodyPr/>
                    <a:lstStyle/>
                    <a:p>
                      <a:pPr algn="ctr" fontAlgn="ctr">
                        <a:buNone/>
                      </a:pPr>
                      <a:r>
                        <a:rPr lang="en-IN" sz="700" b="0" i="0" u="none" strike="noStrike">
                          <a:solidFill>
                            <a:srgbClr val="000000"/>
                          </a:solidFill>
                          <a:effectLst/>
                          <a:latin typeface="Segoe UI" panose="020B0502040204020203"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10830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28.9%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21.07%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27F"/>
                    </a:solidFill>
                  </a:tcPr>
                </a:tc>
                <a:tc>
                  <a:txBody>
                    <a:bodyPr/>
                    <a:lstStyle/>
                    <a:p>
                      <a:pPr algn="ctr" fontAlgn="ctr">
                        <a:buNone/>
                      </a:pPr>
                      <a:r>
                        <a:rPr lang="en-IN" sz="700" b="0" i="0" u="none" strike="noStrike">
                          <a:solidFill>
                            <a:srgbClr val="000000"/>
                          </a:solidFill>
                          <a:effectLst/>
                          <a:latin typeface="Segoe UI" panose="020B0502040204020203" pitchFamily="34" charset="0"/>
                        </a:rPr>
                        <a:t>22.41%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66E"/>
                    </a:solidFill>
                  </a:tcPr>
                </a:tc>
                <a:tc>
                  <a:txBody>
                    <a:bodyPr/>
                    <a:lstStyle/>
                    <a:p>
                      <a:pPr algn="ctr" fontAlgn="ctr">
                        <a:buNone/>
                      </a:pPr>
                      <a:r>
                        <a:rPr lang="en-IN" sz="700" b="0" i="0" u="none" strike="noStrike">
                          <a:solidFill>
                            <a:srgbClr val="000000"/>
                          </a:solidFill>
                          <a:effectLst/>
                          <a:latin typeface="Segoe UI" panose="020B0502040204020203" pitchFamily="34" charset="0"/>
                        </a:rPr>
                        <a:t>9.27%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5D680"/>
                    </a:solidFill>
                  </a:tcPr>
                </a:tc>
                <a:tc>
                  <a:txBody>
                    <a:bodyPr/>
                    <a:lstStyle/>
                    <a:p>
                      <a:pPr algn="ctr" fontAlgn="ctr">
                        <a:buNone/>
                      </a:pPr>
                      <a:r>
                        <a:rPr lang="en-IN" sz="700" b="0" i="0" u="none" strike="noStrike">
                          <a:solidFill>
                            <a:srgbClr val="000000"/>
                          </a:solidFill>
                          <a:effectLst/>
                          <a:latin typeface="Segoe UI" panose="020B0502040204020203" pitchFamily="34" charset="0"/>
                        </a:rPr>
                        <a:t>6.26%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980"/>
                    </a:solidFill>
                  </a:tcPr>
                </a:tc>
                <a:tc>
                  <a:txBody>
                    <a:bodyPr/>
                    <a:lstStyle/>
                    <a:p>
                      <a:pPr algn="ctr" fontAlgn="ctr">
                        <a:buNone/>
                      </a:pPr>
                      <a:r>
                        <a:rPr lang="en-IN" sz="700" b="0" i="0" u="none" strike="noStrike">
                          <a:solidFill>
                            <a:srgbClr val="000000"/>
                          </a:solidFill>
                          <a:effectLst/>
                          <a:latin typeface="Segoe UI" panose="020B0502040204020203" pitchFamily="34" charset="0"/>
                        </a:rPr>
                        <a:t>6.32%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5.65%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ACE7E"/>
                    </a:solidFill>
                  </a:tcPr>
                </a:tc>
                <a:tc>
                  <a:txBody>
                    <a:bodyPr/>
                    <a:lstStyle/>
                    <a:p>
                      <a:pPr algn="ctr" fontAlgn="ctr">
                        <a:buNone/>
                      </a:pPr>
                      <a:r>
                        <a:rPr lang="en-IN" sz="700" b="0" i="0" u="none" strike="noStrike">
                          <a:solidFill>
                            <a:srgbClr val="000000"/>
                          </a:solidFill>
                          <a:effectLst/>
                          <a:latin typeface="Segoe UI" panose="020B0502040204020203" pitchFamily="34" charset="0"/>
                        </a:rPr>
                        <a:t>6.53%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C81"/>
                    </a:solidFill>
                  </a:tcPr>
                </a:tc>
                <a:tc>
                  <a:txBody>
                    <a:bodyPr/>
                    <a:lstStyle/>
                    <a:p>
                      <a:pPr algn="ctr" fontAlgn="ctr">
                        <a:buNone/>
                      </a:pPr>
                      <a:r>
                        <a:rPr lang="en-IN" sz="700" b="0" i="0" u="none" strike="noStrike">
                          <a:solidFill>
                            <a:srgbClr val="000000"/>
                          </a:solidFill>
                          <a:effectLst/>
                          <a:latin typeface="Segoe UI" panose="020B0502040204020203" pitchFamily="34" charset="0"/>
                        </a:rPr>
                        <a:t>5.65%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4.81%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C67D"/>
                    </a:solidFill>
                  </a:tcPr>
                </a:tc>
                <a:tc>
                  <a:txBody>
                    <a:bodyPr/>
                    <a:lstStyle/>
                    <a:p>
                      <a:pPr algn="ctr" fontAlgn="ctr">
                        <a:buNone/>
                      </a:pPr>
                      <a:r>
                        <a:rPr lang="en-IN" sz="700" b="0" i="0" u="none" strike="noStrike">
                          <a:solidFill>
                            <a:srgbClr val="000000"/>
                          </a:solidFill>
                          <a:effectLst/>
                          <a:latin typeface="Segoe UI" panose="020B0502040204020203" pitchFamily="34" charset="0"/>
                        </a:rPr>
                        <a:t>4.24%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C37C"/>
                    </a:solidFill>
                  </a:tcPr>
                </a:tc>
                <a:tc>
                  <a:txBody>
                    <a:bodyPr/>
                    <a:lstStyle/>
                    <a:p>
                      <a:pPr algn="ctr" fontAlgn="ctr">
                        <a:buNone/>
                      </a:pPr>
                      <a:r>
                        <a:rPr lang="en-IN" sz="700" b="0" i="0" u="none" strike="noStrike">
                          <a:solidFill>
                            <a:srgbClr val="000000"/>
                          </a:solidFill>
                          <a:effectLst/>
                          <a:latin typeface="Segoe UI" panose="020B0502040204020203" pitchFamily="34" charset="0"/>
                        </a:rPr>
                        <a:t>2.31%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270"/>
                    </a:solidFill>
                  </a:tcPr>
                </a:tc>
                <a:tc>
                  <a:txBody>
                    <a:bodyPr/>
                    <a:lstStyle/>
                    <a:p>
                      <a:pPr algn="ctr" fontAlgn="ctr">
                        <a:buNone/>
                      </a:pPr>
                      <a:r>
                        <a:rPr lang="en-IN" sz="700" b="0" i="0" u="none" strike="noStrike">
                          <a:solidFill>
                            <a:srgbClr val="000000"/>
                          </a:solidFill>
                          <a:effectLst/>
                          <a:latin typeface="Segoe UI" panose="020B0502040204020203" pitchFamily="34" charset="0"/>
                        </a:rPr>
                        <a:t>2.47%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1.04%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C27C"/>
                    </a:solidFill>
                  </a:tcPr>
                </a:tc>
                <a:tc>
                  <a:txBody>
                    <a:bodyPr/>
                    <a:lstStyle/>
                    <a:p>
                      <a:pPr algn="ctr" fontAlgn="ctr">
                        <a:buNone/>
                      </a:pPr>
                      <a:r>
                        <a:rPr lang="en-IN" sz="700" b="0" i="0" u="none" strike="noStrike">
                          <a:solidFill>
                            <a:srgbClr val="000000"/>
                          </a:solidFill>
                          <a:effectLst/>
                          <a:latin typeface="Segoe UI" panose="020B0502040204020203" pitchFamily="34" charset="0"/>
                        </a:rPr>
                        <a:t>0.78%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0.61%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C7B"/>
                    </a:solidFill>
                  </a:tcPr>
                </a:tc>
                <a:tc>
                  <a:txBody>
                    <a:bodyPr/>
                    <a:lstStyle/>
                    <a:p>
                      <a:pPr algn="ctr" fontAlgn="ctr">
                        <a:buNone/>
                      </a:pPr>
                      <a:r>
                        <a:rPr lang="en-IN" sz="700" b="0" i="0" u="none" strike="noStrike">
                          <a:solidFill>
                            <a:srgbClr val="000000"/>
                          </a:solidFill>
                          <a:effectLst/>
                          <a:latin typeface="Segoe UI" panose="020B0502040204020203" pitchFamily="34" charset="0"/>
                        </a:rPr>
                        <a:t>0.37%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D78"/>
                    </a:solidFill>
                  </a:tcPr>
                </a:tc>
                <a:tc>
                  <a:txBody>
                    <a:bodyPr/>
                    <a:lstStyle/>
                    <a:p>
                      <a:pPr algn="ctr" fontAlgn="ctr">
                        <a:buNone/>
                      </a:pPr>
                      <a:r>
                        <a:rPr lang="en-IN" sz="700" b="0" i="0" u="none" strike="noStrike">
                          <a:solidFill>
                            <a:srgbClr val="000000"/>
                          </a:solidFill>
                          <a:effectLst/>
                          <a:latin typeface="Segoe UI" panose="020B0502040204020203" pitchFamily="34" charset="0"/>
                        </a:rPr>
                        <a:t>0.14%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683"/>
                    </a:solidFill>
                  </a:tcPr>
                </a:tc>
                <a:tc>
                  <a:txBody>
                    <a:bodyPr/>
                    <a:lstStyle/>
                    <a:p>
                      <a:pPr algn="ctr" fontAlgn="ctr">
                        <a:buNone/>
                      </a:pPr>
                      <a:r>
                        <a:rPr lang="en-IN" sz="700" b="0" i="0" u="none" strike="noStrike">
                          <a:solidFill>
                            <a:srgbClr val="000000"/>
                          </a:solidFill>
                          <a:effectLst/>
                          <a:latin typeface="Segoe UI" panose="020B0502040204020203" pitchFamily="34" charset="0"/>
                        </a:rPr>
                        <a:t>0.06%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0.01%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B75"/>
                    </a:solidFill>
                  </a:tcPr>
                </a:tc>
                <a:tc>
                  <a:txBody>
                    <a:bodyPr/>
                    <a:lstStyle/>
                    <a:p>
                      <a:pPr algn="l" fontAlgn="b">
                        <a:buNone/>
                      </a:pPr>
                      <a:r>
                        <a:rPr lang="en-IN" sz="800" b="0" i="0" u="none" strike="noStrike">
                          <a:solidFill>
                            <a:srgbClr val="000000"/>
                          </a:solidFill>
                          <a:effectLst/>
                          <a:latin typeface="Aptos Narrow" panose="020B0004020202020204" pitchFamily="34" charset="0"/>
                        </a:rPr>
                        <a:t> </a:t>
                      </a:r>
                    </a:p>
                  </a:txBody>
                  <a:tcPr marL="4658" marR="4658" marT="4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0.52169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8112056"/>
                  </a:ext>
                </a:extLst>
              </a:tr>
              <a:tr h="245340">
                <a:tc>
                  <a:txBody>
                    <a:bodyPr/>
                    <a:lstStyle/>
                    <a:p>
                      <a:pPr algn="ctr" fontAlgn="ctr">
                        <a:buNone/>
                      </a:pPr>
                      <a:r>
                        <a:rPr lang="en-IN" sz="700" b="0" i="0" u="none" strike="noStrike">
                          <a:solidFill>
                            <a:srgbClr val="000000"/>
                          </a:solidFill>
                          <a:effectLst/>
                          <a:latin typeface="Segoe UI" panose="020B0502040204020203"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9577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29.4%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21.81%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23.74%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F7E"/>
                    </a:solidFill>
                  </a:tcPr>
                </a:tc>
                <a:tc>
                  <a:txBody>
                    <a:bodyPr/>
                    <a:lstStyle/>
                    <a:p>
                      <a:pPr algn="ctr" fontAlgn="ctr">
                        <a:buNone/>
                      </a:pPr>
                      <a:r>
                        <a:rPr lang="en-IN" sz="700" b="0" i="0" u="none" strike="noStrike">
                          <a:solidFill>
                            <a:srgbClr val="000000"/>
                          </a:solidFill>
                          <a:effectLst/>
                          <a:latin typeface="Segoe UI" panose="020B0502040204020203" pitchFamily="34" charset="0"/>
                        </a:rPr>
                        <a:t>9.42%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DD81"/>
                    </a:solidFill>
                  </a:tcPr>
                </a:tc>
                <a:tc>
                  <a:txBody>
                    <a:bodyPr/>
                    <a:lstStyle/>
                    <a:p>
                      <a:pPr algn="ctr" fontAlgn="ctr">
                        <a:buNone/>
                      </a:pPr>
                      <a:r>
                        <a:rPr lang="en-IN" sz="700" b="0" i="0" u="none" strike="noStrike">
                          <a:solidFill>
                            <a:srgbClr val="000000"/>
                          </a:solidFill>
                          <a:effectLst/>
                          <a:latin typeface="Segoe UI" panose="020B0502040204020203" pitchFamily="34" charset="0"/>
                        </a:rPr>
                        <a:t>6.32%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F79"/>
                    </a:solidFill>
                  </a:tcPr>
                </a:tc>
                <a:tc>
                  <a:txBody>
                    <a:bodyPr/>
                    <a:lstStyle/>
                    <a:p>
                      <a:pPr algn="ctr" fontAlgn="ctr">
                        <a:buNone/>
                      </a:pPr>
                      <a:r>
                        <a:rPr lang="en-IN" sz="700" b="0" i="0" u="none" strike="noStrike">
                          <a:solidFill>
                            <a:srgbClr val="000000"/>
                          </a:solidFill>
                          <a:effectLst/>
                          <a:latin typeface="Segoe UI" panose="020B0502040204020203" pitchFamily="34" charset="0"/>
                        </a:rPr>
                        <a:t>5.50%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980"/>
                    </a:solidFill>
                  </a:tcPr>
                </a:tc>
                <a:tc>
                  <a:txBody>
                    <a:bodyPr/>
                    <a:lstStyle/>
                    <a:p>
                      <a:pPr algn="ctr" fontAlgn="ctr">
                        <a:buNone/>
                      </a:pPr>
                      <a:r>
                        <a:rPr lang="en-IN" sz="700" b="0" i="0" u="none" strike="noStrike">
                          <a:solidFill>
                            <a:srgbClr val="000000"/>
                          </a:solidFill>
                          <a:effectLst/>
                          <a:latin typeface="Segoe UI" panose="020B0502040204020203" pitchFamily="34" charset="0"/>
                        </a:rPr>
                        <a:t>6.04%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27C"/>
                    </a:solidFill>
                  </a:tcPr>
                </a:tc>
                <a:tc>
                  <a:txBody>
                    <a:bodyPr/>
                    <a:lstStyle/>
                    <a:p>
                      <a:pPr algn="ctr" fontAlgn="ctr">
                        <a:buNone/>
                      </a:pPr>
                      <a:r>
                        <a:rPr lang="en-IN" sz="700" b="0" i="0" u="none" strike="noStrike">
                          <a:solidFill>
                            <a:srgbClr val="000000"/>
                          </a:solidFill>
                          <a:effectLst/>
                          <a:latin typeface="Segoe UI" panose="020B0502040204020203" pitchFamily="34" charset="0"/>
                        </a:rPr>
                        <a:t>5.83%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7C47C"/>
                    </a:solidFill>
                  </a:tcPr>
                </a:tc>
                <a:tc>
                  <a:txBody>
                    <a:bodyPr/>
                    <a:lstStyle/>
                    <a:p>
                      <a:pPr algn="ctr" fontAlgn="ctr">
                        <a:buNone/>
                      </a:pPr>
                      <a:r>
                        <a:rPr lang="en-IN" sz="700" b="0" i="0" u="none" strike="noStrike">
                          <a:solidFill>
                            <a:srgbClr val="000000"/>
                          </a:solidFill>
                          <a:effectLst/>
                          <a:latin typeface="Segoe UI" panose="020B0502040204020203" pitchFamily="34" charset="0"/>
                        </a:rPr>
                        <a:t>5.48%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182"/>
                    </a:solidFill>
                  </a:tcPr>
                </a:tc>
                <a:tc>
                  <a:txBody>
                    <a:bodyPr/>
                    <a:lstStyle/>
                    <a:p>
                      <a:pPr algn="ctr" fontAlgn="ctr">
                        <a:buNone/>
                      </a:pPr>
                      <a:r>
                        <a:rPr lang="en-IN" sz="700" b="0" i="0" u="none" strike="noStrike">
                          <a:solidFill>
                            <a:srgbClr val="000000"/>
                          </a:solidFill>
                          <a:effectLst/>
                          <a:latin typeface="Segoe UI" panose="020B0502040204020203" pitchFamily="34" charset="0"/>
                        </a:rPr>
                        <a:t>4.92%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DF82"/>
                    </a:solidFill>
                  </a:tcPr>
                </a:tc>
                <a:tc>
                  <a:txBody>
                    <a:bodyPr/>
                    <a:lstStyle/>
                    <a:p>
                      <a:pPr algn="ctr" fontAlgn="ctr">
                        <a:buNone/>
                      </a:pPr>
                      <a:r>
                        <a:rPr lang="en-IN" sz="700" b="0" i="0" u="none" strike="noStrike">
                          <a:solidFill>
                            <a:srgbClr val="000000"/>
                          </a:solidFill>
                          <a:effectLst/>
                          <a:latin typeface="Segoe UI" panose="020B0502040204020203" pitchFamily="34" charset="0"/>
                        </a:rPr>
                        <a:t>3.68%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2.46%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1.95%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D980"/>
                    </a:solidFill>
                  </a:tcPr>
                </a:tc>
                <a:tc>
                  <a:txBody>
                    <a:bodyPr/>
                    <a:lstStyle/>
                    <a:p>
                      <a:pPr algn="ctr" fontAlgn="ctr">
                        <a:buNone/>
                      </a:pPr>
                      <a:r>
                        <a:rPr lang="en-IN" sz="700" b="0" i="0" u="none" strike="noStrike">
                          <a:solidFill>
                            <a:srgbClr val="000000"/>
                          </a:solidFill>
                          <a:effectLst/>
                          <a:latin typeface="Segoe UI" panose="020B0502040204020203" pitchFamily="34" charset="0"/>
                        </a:rPr>
                        <a:t>0.87%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4C87D"/>
                    </a:solidFill>
                  </a:tcPr>
                </a:tc>
                <a:tc>
                  <a:txBody>
                    <a:bodyPr/>
                    <a:lstStyle/>
                    <a:p>
                      <a:pPr algn="ctr" fontAlgn="ctr">
                        <a:buNone/>
                      </a:pPr>
                      <a:r>
                        <a:rPr lang="en-IN" sz="700" b="0" i="0" u="none" strike="noStrike">
                          <a:solidFill>
                            <a:srgbClr val="000000"/>
                          </a:solidFill>
                          <a:effectLst/>
                          <a:latin typeface="Segoe UI" panose="020B0502040204020203" pitchFamily="34" charset="0"/>
                        </a:rPr>
                        <a:t>0.87%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27F"/>
                    </a:solidFill>
                  </a:tcPr>
                </a:tc>
                <a:tc>
                  <a:txBody>
                    <a:bodyPr/>
                    <a:lstStyle/>
                    <a:p>
                      <a:pPr algn="ctr" fontAlgn="ctr">
                        <a:buNone/>
                      </a:pPr>
                      <a:r>
                        <a:rPr lang="en-IN" sz="700" b="0" i="0" u="none" strike="noStrike">
                          <a:solidFill>
                            <a:srgbClr val="000000"/>
                          </a:solidFill>
                          <a:effectLst/>
                          <a:latin typeface="Segoe UI" panose="020B0502040204020203" pitchFamily="34" charset="0"/>
                        </a:rPr>
                        <a:t>0.53%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37C"/>
                    </a:solidFill>
                  </a:tcPr>
                </a:tc>
                <a:tc>
                  <a:txBody>
                    <a:bodyPr/>
                    <a:lstStyle/>
                    <a:p>
                      <a:pPr algn="ctr" fontAlgn="ctr">
                        <a:buNone/>
                      </a:pPr>
                      <a:r>
                        <a:rPr lang="en-IN" sz="700" b="0" i="0" u="none" strike="noStrike">
                          <a:solidFill>
                            <a:srgbClr val="000000"/>
                          </a:solidFill>
                          <a:effectLst/>
                          <a:latin typeface="Segoe UI" panose="020B0502040204020203" pitchFamily="34" charset="0"/>
                        </a:rPr>
                        <a:t>0.27%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379"/>
                    </a:solidFill>
                  </a:tcPr>
                </a:tc>
                <a:tc>
                  <a:txBody>
                    <a:bodyPr/>
                    <a:lstStyle/>
                    <a:p>
                      <a:pPr algn="ctr" fontAlgn="ctr">
                        <a:buNone/>
                      </a:pPr>
                      <a:r>
                        <a:rPr lang="en-IN" sz="700" b="0" i="0" u="none" strike="noStrike">
                          <a:solidFill>
                            <a:srgbClr val="000000"/>
                          </a:solidFill>
                          <a:effectLst/>
                          <a:latin typeface="Segoe UI" panose="020B0502040204020203" pitchFamily="34" charset="0"/>
                        </a:rPr>
                        <a:t>0.19%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D6F"/>
                    </a:solidFill>
                  </a:tcPr>
                </a:tc>
                <a:tc>
                  <a:txBody>
                    <a:bodyPr/>
                    <a:lstStyle/>
                    <a:p>
                      <a:pPr algn="ctr" fontAlgn="ctr">
                        <a:buNone/>
                      </a:pPr>
                      <a:r>
                        <a:rPr lang="en-IN" sz="700" b="0" i="0" u="none" strike="noStrike">
                          <a:solidFill>
                            <a:srgbClr val="000000"/>
                          </a:solidFill>
                          <a:effectLst/>
                          <a:latin typeface="Segoe UI" panose="020B0502040204020203" pitchFamily="34" charset="0"/>
                        </a:rPr>
                        <a:t>0.08%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072"/>
                    </a:solidFill>
                  </a:tcPr>
                </a:tc>
                <a:tc>
                  <a:txBody>
                    <a:bodyPr/>
                    <a:lstStyle/>
                    <a:p>
                      <a:pPr algn="ctr" fontAlgn="ctr">
                        <a:buNone/>
                      </a:pPr>
                      <a:r>
                        <a:rPr lang="en-IN" sz="700" b="0" i="0" u="none" strike="noStrike">
                          <a:solidFill>
                            <a:srgbClr val="000000"/>
                          </a:solidFill>
                          <a:effectLst/>
                          <a:latin typeface="Segoe UI" panose="020B0502040204020203" pitchFamily="34" charset="0"/>
                        </a:rPr>
                        <a:t>0.04%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B6B"/>
                    </a:solidFill>
                  </a:tcPr>
                </a:tc>
                <a:tc>
                  <a:txBody>
                    <a:bodyPr/>
                    <a:lstStyle/>
                    <a:p>
                      <a:pPr algn="l" fontAlgn="b">
                        <a:buNone/>
                      </a:pPr>
                      <a:r>
                        <a:rPr lang="en-IN" sz="800" b="0" i="0" u="none" strike="noStrike">
                          <a:solidFill>
                            <a:srgbClr val="000000"/>
                          </a:solidFill>
                          <a:effectLst/>
                          <a:latin typeface="Aptos Narrow" panose="020B0004020202020204" pitchFamily="34" charset="0"/>
                        </a:rPr>
                        <a:t> </a:t>
                      </a:r>
                    </a:p>
                  </a:txBody>
                  <a:tcPr marL="4658" marR="4658" marT="4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0.52142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262677"/>
                  </a:ext>
                </a:extLst>
              </a:tr>
              <a:tr h="245340">
                <a:tc>
                  <a:txBody>
                    <a:bodyPr/>
                    <a:lstStyle/>
                    <a:p>
                      <a:pPr algn="ctr" fontAlgn="ctr">
                        <a:buNone/>
                      </a:pPr>
                      <a:r>
                        <a:rPr lang="en-IN" sz="700" b="0" i="0" u="none" strike="noStrike">
                          <a:solidFill>
                            <a:srgbClr val="000000"/>
                          </a:solidFill>
                          <a:effectLst/>
                          <a:latin typeface="Segoe UI" panose="020B0502040204020203"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9160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26.3%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22.35%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871"/>
                    </a:solidFill>
                  </a:tcPr>
                </a:tc>
                <a:tc>
                  <a:txBody>
                    <a:bodyPr/>
                    <a:lstStyle/>
                    <a:p>
                      <a:pPr algn="ctr" fontAlgn="ctr">
                        <a:buNone/>
                      </a:pPr>
                      <a:r>
                        <a:rPr lang="en-IN" sz="700" b="0" i="0" u="none" strike="noStrike">
                          <a:solidFill>
                            <a:srgbClr val="000000"/>
                          </a:solidFill>
                          <a:effectLst/>
                          <a:latin typeface="Segoe UI" panose="020B0502040204020203" pitchFamily="34" charset="0"/>
                        </a:rPr>
                        <a:t>23.18%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9.06%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DA81"/>
                    </a:solidFill>
                  </a:tcPr>
                </a:tc>
                <a:tc>
                  <a:txBody>
                    <a:bodyPr/>
                    <a:lstStyle/>
                    <a:p>
                      <a:pPr algn="ctr" fontAlgn="ctr">
                        <a:buNone/>
                      </a:pPr>
                      <a:r>
                        <a:rPr lang="en-IN" sz="700" b="0" i="0" u="none" strike="noStrike">
                          <a:solidFill>
                            <a:srgbClr val="000000"/>
                          </a:solidFill>
                          <a:effectLst/>
                          <a:latin typeface="Segoe UI" panose="020B0502040204020203" pitchFamily="34" charset="0"/>
                        </a:rPr>
                        <a:t>6.42%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67A"/>
                    </a:solidFill>
                  </a:tcPr>
                </a:tc>
                <a:tc>
                  <a:txBody>
                    <a:bodyPr/>
                    <a:lstStyle/>
                    <a:p>
                      <a:pPr algn="ctr" fontAlgn="ctr">
                        <a:buNone/>
                      </a:pPr>
                      <a:r>
                        <a:rPr lang="en-IN" sz="700" b="0" i="0" u="none" strike="noStrike">
                          <a:solidFill>
                            <a:srgbClr val="000000"/>
                          </a:solidFill>
                          <a:effectLst/>
                          <a:latin typeface="Segoe UI" panose="020B0502040204020203" pitchFamily="34" charset="0"/>
                        </a:rPr>
                        <a:t>6.10%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27C"/>
                    </a:solidFill>
                  </a:tcPr>
                </a:tc>
                <a:tc>
                  <a:txBody>
                    <a:bodyPr/>
                    <a:lstStyle/>
                    <a:p>
                      <a:pPr algn="ctr" fontAlgn="ctr">
                        <a:buNone/>
                      </a:pPr>
                      <a:r>
                        <a:rPr lang="en-IN" sz="700" b="0" i="0" u="none" strike="noStrike">
                          <a:solidFill>
                            <a:srgbClr val="000000"/>
                          </a:solidFill>
                          <a:effectLst/>
                          <a:latin typeface="Segoe UI" panose="020B0502040204020203" pitchFamily="34" charset="0"/>
                        </a:rPr>
                        <a:t>5.86%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81"/>
                    </a:solidFill>
                  </a:tcPr>
                </a:tc>
                <a:tc>
                  <a:txBody>
                    <a:bodyPr/>
                    <a:lstStyle/>
                    <a:p>
                      <a:pPr algn="ctr" fontAlgn="ctr">
                        <a:buNone/>
                      </a:pPr>
                      <a:r>
                        <a:rPr lang="en-IN" sz="700" b="0" i="0" u="none" strike="noStrike">
                          <a:solidFill>
                            <a:srgbClr val="000000"/>
                          </a:solidFill>
                          <a:effectLst/>
                          <a:latin typeface="Segoe UI" panose="020B0502040204020203" pitchFamily="34" charset="0"/>
                        </a:rPr>
                        <a:t>5.80%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583"/>
                    </a:solidFill>
                  </a:tcPr>
                </a:tc>
                <a:tc>
                  <a:txBody>
                    <a:bodyPr/>
                    <a:lstStyle/>
                    <a:p>
                      <a:pPr algn="ctr" fontAlgn="ctr">
                        <a:buNone/>
                      </a:pPr>
                      <a:r>
                        <a:rPr lang="en-IN" sz="700" b="0" i="0" u="none" strike="noStrike">
                          <a:solidFill>
                            <a:srgbClr val="000000"/>
                          </a:solidFill>
                          <a:effectLst/>
                          <a:latin typeface="Segoe UI" panose="020B0502040204020203" pitchFamily="34" charset="0"/>
                        </a:rPr>
                        <a:t>5.17%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883"/>
                    </a:solidFill>
                  </a:tcPr>
                </a:tc>
                <a:tc>
                  <a:txBody>
                    <a:bodyPr/>
                    <a:lstStyle/>
                    <a:p>
                      <a:pPr algn="ctr" fontAlgn="ctr">
                        <a:buNone/>
                      </a:pPr>
                      <a:r>
                        <a:rPr lang="en-IN" sz="700" b="0" i="0" u="none" strike="noStrike">
                          <a:solidFill>
                            <a:srgbClr val="000000"/>
                          </a:solidFill>
                          <a:effectLst/>
                          <a:latin typeface="Segoe UI" panose="020B0502040204020203" pitchFamily="34" charset="0"/>
                        </a:rPr>
                        <a:t>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980"/>
                    </a:solidFill>
                  </a:tcPr>
                </a:tc>
                <a:tc>
                  <a:txBody>
                    <a:bodyPr/>
                    <a:lstStyle/>
                    <a:p>
                      <a:pPr algn="ctr" fontAlgn="ctr">
                        <a:buNone/>
                      </a:pPr>
                      <a:r>
                        <a:rPr lang="en-IN" sz="700" b="0" i="0" u="none" strike="noStrike">
                          <a:solidFill>
                            <a:srgbClr val="000000"/>
                          </a:solidFill>
                          <a:effectLst/>
                          <a:latin typeface="Segoe UI" panose="020B0502040204020203" pitchFamily="34" charset="0"/>
                        </a:rPr>
                        <a:t>3.17%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3"/>
                    </a:solidFill>
                  </a:tcPr>
                </a:tc>
                <a:tc>
                  <a:txBody>
                    <a:bodyPr/>
                    <a:lstStyle/>
                    <a:p>
                      <a:pPr algn="ctr" fontAlgn="ctr">
                        <a:buNone/>
                      </a:pPr>
                      <a:r>
                        <a:rPr lang="en-IN" sz="700" b="0" i="0" u="none" strike="noStrike">
                          <a:solidFill>
                            <a:srgbClr val="000000"/>
                          </a:solidFill>
                          <a:effectLst/>
                          <a:latin typeface="Segoe UI" panose="020B0502040204020203" pitchFamily="34" charset="0"/>
                        </a:rPr>
                        <a:t>2.86%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96E"/>
                    </a:solidFill>
                  </a:tcPr>
                </a:tc>
                <a:tc>
                  <a:txBody>
                    <a:bodyPr/>
                    <a:lstStyle/>
                    <a:p>
                      <a:pPr algn="ctr" fontAlgn="ctr">
                        <a:buNone/>
                      </a:pPr>
                      <a:r>
                        <a:rPr lang="en-IN" sz="700" b="0" i="0" u="none" strike="noStrike">
                          <a:solidFill>
                            <a:srgbClr val="000000"/>
                          </a:solidFill>
                          <a:effectLst/>
                          <a:latin typeface="Segoe UI" panose="020B0502040204020203" pitchFamily="34" charset="0"/>
                        </a:rPr>
                        <a:t>2.04%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871"/>
                    </a:solidFill>
                  </a:tcPr>
                </a:tc>
                <a:tc>
                  <a:txBody>
                    <a:bodyPr/>
                    <a:lstStyle/>
                    <a:p>
                      <a:pPr algn="ctr" fontAlgn="ctr">
                        <a:buNone/>
                      </a:pPr>
                      <a:r>
                        <a:rPr lang="en-IN" sz="700" b="0" i="0" u="none" strike="noStrike">
                          <a:solidFill>
                            <a:srgbClr val="000000"/>
                          </a:solidFill>
                          <a:effectLst/>
                          <a:latin typeface="Segoe UI" panose="020B0502040204020203" pitchFamily="34" charset="0"/>
                        </a:rPr>
                        <a:t>1.08%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B7E"/>
                    </a:solidFill>
                  </a:tcPr>
                </a:tc>
                <a:tc>
                  <a:txBody>
                    <a:bodyPr/>
                    <a:lstStyle/>
                    <a:p>
                      <a:pPr algn="ctr" fontAlgn="ctr">
                        <a:buNone/>
                      </a:pPr>
                      <a:r>
                        <a:rPr lang="en-IN" sz="700" b="0" i="0" u="none" strike="noStrike">
                          <a:solidFill>
                            <a:srgbClr val="000000"/>
                          </a:solidFill>
                          <a:effectLst/>
                          <a:latin typeface="Segoe UI" panose="020B0502040204020203" pitchFamily="34" charset="0"/>
                        </a:rPr>
                        <a:t>0.60%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0.51%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A6E"/>
                    </a:solidFill>
                  </a:tcPr>
                </a:tc>
                <a:tc>
                  <a:txBody>
                    <a:bodyPr/>
                    <a:lstStyle/>
                    <a:p>
                      <a:pPr algn="ctr" fontAlgn="ctr">
                        <a:buNone/>
                      </a:pPr>
                      <a:r>
                        <a:rPr lang="en-IN" sz="700" b="0" i="0" u="none" strike="noStrike">
                          <a:solidFill>
                            <a:srgbClr val="000000"/>
                          </a:solidFill>
                          <a:effectLst/>
                          <a:latin typeface="Segoe UI" panose="020B0502040204020203" pitchFamily="34" charset="0"/>
                        </a:rPr>
                        <a:t>0.35%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0.27%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07C"/>
                    </a:solidFill>
                  </a:tcPr>
                </a:tc>
                <a:tc>
                  <a:txBody>
                    <a:bodyPr/>
                    <a:lstStyle/>
                    <a:p>
                      <a:pPr algn="ctr" fontAlgn="ctr">
                        <a:buNone/>
                      </a:pPr>
                      <a:r>
                        <a:rPr lang="en-IN" sz="700" b="0" i="0" u="none" strike="noStrike">
                          <a:solidFill>
                            <a:srgbClr val="000000"/>
                          </a:solidFill>
                          <a:effectLst/>
                          <a:latin typeface="Segoe UI" panose="020B0502040204020203" pitchFamily="34" charset="0"/>
                        </a:rPr>
                        <a:t>0.09%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179"/>
                    </a:solidFill>
                  </a:tcPr>
                </a:tc>
                <a:tc>
                  <a:txBody>
                    <a:bodyPr/>
                    <a:lstStyle/>
                    <a:p>
                      <a:pPr algn="ctr" fontAlgn="ctr">
                        <a:buNone/>
                      </a:pPr>
                      <a:r>
                        <a:rPr lang="en-IN" sz="700" b="0" i="0" u="none" strike="noStrike">
                          <a:solidFill>
                            <a:srgbClr val="000000"/>
                          </a:solidFill>
                          <a:effectLst/>
                          <a:latin typeface="Segoe UI" panose="020B0502040204020203" pitchFamily="34" charset="0"/>
                        </a:rPr>
                        <a:t>0.04%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D37F"/>
                    </a:solidFill>
                  </a:tcPr>
                </a:tc>
                <a:tc>
                  <a:txBody>
                    <a:bodyPr/>
                    <a:lstStyle/>
                    <a:p>
                      <a:pPr algn="l" fontAlgn="b">
                        <a:buNone/>
                      </a:pPr>
                      <a:r>
                        <a:rPr lang="en-IN" sz="800" b="0" i="0" u="none" strike="noStrike">
                          <a:solidFill>
                            <a:srgbClr val="000000"/>
                          </a:solidFill>
                          <a:effectLst/>
                          <a:latin typeface="Aptos Narrow" panose="020B0004020202020204" pitchFamily="34" charset="0"/>
                        </a:rPr>
                        <a:t> </a:t>
                      </a:r>
                    </a:p>
                  </a:txBody>
                  <a:tcPr marL="4658" marR="4658" marT="4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0.52051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4214122"/>
                  </a:ext>
                </a:extLst>
              </a:tr>
              <a:tr h="245340">
                <a:tc>
                  <a:txBody>
                    <a:bodyPr/>
                    <a:lstStyle/>
                    <a:p>
                      <a:pPr algn="ctr" fontAlgn="ctr">
                        <a:buNone/>
                      </a:pPr>
                      <a:r>
                        <a:rPr lang="en-IN" sz="700" b="0" i="0" u="none" strike="noStrike">
                          <a:solidFill>
                            <a:srgbClr val="000000"/>
                          </a:solidFill>
                          <a:effectLst/>
                          <a:latin typeface="Segoe UI" panose="020B0502040204020203"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9531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28.7%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23.03%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E75"/>
                    </a:solidFill>
                  </a:tcPr>
                </a:tc>
                <a:tc>
                  <a:txBody>
                    <a:bodyPr/>
                    <a:lstStyle/>
                    <a:p>
                      <a:pPr algn="ctr" fontAlgn="ctr">
                        <a:buNone/>
                      </a:pPr>
                      <a:r>
                        <a:rPr lang="en-IN" sz="700" b="0" i="0" u="none" strike="noStrike">
                          <a:solidFill>
                            <a:srgbClr val="000000"/>
                          </a:solidFill>
                          <a:effectLst/>
                          <a:latin typeface="Segoe UI" panose="020B0502040204020203" pitchFamily="34" charset="0"/>
                        </a:rPr>
                        <a:t>20.93%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BC57C"/>
                    </a:solidFill>
                  </a:tcPr>
                </a:tc>
                <a:tc>
                  <a:txBody>
                    <a:bodyPr/>
                    <a:lstStyle/>
                    <a:p>
                      <a:pPr algn="ctr" fontAlgn="ctr">
                        <a:buNone/>
                      </a:pPr>
                      <a:r>
                        <a:rPr lang="en-IN" sz="700" b="0" i="0" u="none" strike="noStrike">
                          <a:solidFill>
                            <a:srgbClr val="000000"/>
                          </a:solidFill>
                          <a:effectLst/>
                          <a:latin typeface="Segoe UI" panose="020B0502040204020203" pitchFamily="34" charset="0"/>
                        </a:rPr>
                        <a:t>9.36%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382"/>
                    </a:solidFill>
                  </a:tcPr>
                </a:tc>
                <a:tc>
                  <a:txBody>
                    <a:bodyPr/>
                    <a:lstStyle/>
                    <a:p>
                      <a:pPr algn="ctr" fontAlgn="ctr">
                        <a:buNone/>
                      </a:pPr>
                      <a:r>
                        <a:rPr lang="en-IN" sz="700" b="0" i="0" u="none" strike="noStrike">
                          <a:solidFill>
                            <a:srgbClr val="000000"/>
                          </a:solidFill>
                          <a:effectLst/>
                          <a:latin typeface="Segoe UI" panose="020B0502040204020203" pitchFamily="34" charset="0"/>
                        </a:rPr>
                        <a:t>6.39%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C"/>
                    </a:solidFill>
                  </a:tcPr>
                </a:tc>
                <a:tc>
                  <a:txBody>
                    <a:bodyPr/>
                    <a:lstStyle/>
                    <a:p>
                      <a:pPr algn="ctr" fontAlgn="ctr">
                        <a:buNone/>
                      </a:pPr>
                      <a:r>
                        <a:rPr lang="en-IN" sz="700" b="0" i="0" u="none" strike="noStrike">
                          <a:solidFill>
                            <a:srgbClr val="000000"/>
                          </a:solidFill>
                          <a:effectLst/>
                          <a:latin typeface="Segoe UI" panose="020B0502040204020203" pitchFamily="34" charset="0"/>
                        </a:rPr>
                        <a:t>6.27%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E282"/>
                    </a:solidFill>
                  </a:tcPr>
                </a:tc>
                <a:tc>
                  <a:txBody>
                    <a:bodyPr/>
                    <a:lstStyle/>
                    <a:p>
                      <a:pPr algn="ctr" fontAlgn="ctr">
                        <a:buNone/>
                      </a:pPr>
                      <a:r>
                        <a:rPr lang="en-IN" sz="700" b="0" i="0" u="none" strike="noStrike">
                          <a:solidFill>
                            <a:srgbClr val="000000"/>
                          </a:solidFill>
                          <a:effectLst/>
                          <a:latin typeface="Segoe UI" panose="020B0502040204020203" pitchFamily="34" charset="0"/>
                        </a:rPr>
                        <a:t>5.60%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E984"/>
                    </a:solidFill>
                  </a:tcPr>
                </a:tc>
                <a:tc>
                  <a:txBody>
                    <a:bodyPr/>
                    <a:lstStyle/>
                    <a:p>
                      <a:pPr algn="ctr" fontAlgn="ctr">
                        <a:buNone/>
                      </a:pPr>
                      <a:r>
                        <a:rPr lang="en-IN" sz="700" b="0" i="0" u="none" strike="noStrike">
                          <a:solidFill>
                            <a:srgbClr val="000000"/>
                          </a:solidFill>
                          <a:effectLst/>
                          <a:latin typeface="Segoe UI" panose="020B0502040204020203" pitchFamily="34" charset="0"/>
                        </a:rPr>
                        <a:t>6.65%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E783"/>
                    </a:solidFill>
                  </a:tcPr>
                </a:tc>
                <a:tc>
                  <a:txBody>
                    <a:bodyPr/>
                    <a:lstStyle/>
                    <a:p>
                      <a:pPr algn="ctr" fontAlgn="ctr">
                        <a:buNone/>
                      </a:pPr>
                      <a:r>
                        <a:rPr lang="en-IN" sz="700" b="0" i="0" u="none" strike="noStrike">
                          <a:solidFill>
                            <a:srgbClr val="000000"/>
                          </a:solidFill>
                          <a:effectLst/>
                          <a:latin typeface="Segoe UI" panose="020B0502040204020203" pitchFamily="34" charset="0"/>
                        </a:rPr>
                        <a:t>5.41%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E7E"/>
                    </a:solidFill>
                  </a:tcPr>
                </a:tc>
                <a:tc>
                  <a:txBody>
                    <a:bodyPr/>
                    <a:lstStyle/>
                    <a:p>
                      <a:pPr algn="ctr" fontAlgn="ctr">
                        <a:buNone/>
                      </a:pPr>
                      <a:r>
                        <a:rPr lang="en-IN" sz="700" b="0" i="0" u="none" strike="noStrike">
                          <a:solidFill>
                            <a:srgbClr val="000000"/>
                          </a:solidFill>
                          <a:effectLst/>
                          <a:latin typeface="Segoe UI" panose="020B0502040204020203" pitchFamily="34" charset="0"/>
                        </a:rPr>
                        <a:t>5.12%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D27F"/>
                    </a:solidFill>
                  </a:tcPr>
                </a:tc>
                <a:tc>
                  <a:txBody>
                    <a:bodyPr/>
                    <a:lstStyle/>
                    <a:p>
                      <a:pPr algn="ctr" fontAlgn="ctr">
                        <a:buNone/>
                      </a:pPr>
                      <a:r>
                        <a:rPr lang="en-IN" sz="700" b="0" i="0" u="none" strike="noStrike">
                          <a:solidFill>
                            <a:srgbClr val="000000"/>
                          </a:solidFill>
                          <a:effectLst/>
                          <a:latin typeface="Segoe UI" panose="020B0502040204020203" pitchFamily="34" charset="0"/>
                        </a:rPr>
                        <a:t>3.63%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2.74%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276"/>
                    </a:solidFill>
                  </a:tcPr>
                </a:tc>
                <a:tc>
                  <a:txBody>
                    <a:bodyPr/>
                    <a:lstStyle/>
                    <a:p>
                      <a:pPr algn="ctr" fontAlgn="ctr">
                        <a:buNone/>
                      </a:pPr>
                      <a:r>
                        <a:rPr lang="en-IN" sz="700" b="0" i="0" u="none" strike="noStrike">
                          <a:solidFill>
                            <a:srgbClr val="000000"/>
                          </a:solidFill>
                          <a:effectLst/>
                          <a:latin typeface="Segoe UI" panose="020B0502040204020203" pitchFamily="34" charset="0"/>
                        </a:rPr>
                        <a:t>2.06%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276"/>
                    </a:solidFill>
                  </a:tcPr>
                </a:tc>
                <a:tc>
                  <a:txBody>
                    <a:bodyPr/>
                    <a:lstStyle/>
                    <a:p>
                      <a:pPr algn="ctr" fontAlgn="ctr">
                        <a:buNone/>
                      </a:pPr>
                      <a:r>
                        <a:rPr lang="en-IN" sz="700" b="0" i="0" u="none" strike="noStrike">
                          <a:solidFill>
                            <a:srgbClr val="000000"/>
                          </a:solidFill>
                          <a:effectLst/>
                          <a:latin typeface="Segoe UI" panose="020B0502040204020203" pitchFamily="34" charset="0"/>
                        </a:rPr>
                        <a:t>0.85%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0.64%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17C"/>
                    </a:solidFill>
                  </a:tcPr>
                </a:tc>
                <a:tc>
                  <a:txBody>
                    <a:bodyPr/>
                    <a:lstStyle/>
                    <a:p>
                      <a:pPr algn="ctr" fontAlgn="ctr">
                        <a:buNone/>
                      </a:pPr>
                      <a:r>
                        <a:rPr lang="en-IN" sz="700" b="0" i="0" u="none" strike="noStrike">
                          <a:solidFill>
                            <a:srgbClr val="000000"/>
                          </a:solidFill>
                          <a:effectLst/>
                          <a:latin typeface="Segoe UI" panose="020B0502040204020203" pitchFamily="34" charset="0"/>
                        </a:rPr>
                        <a:t>0.65%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0.29%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476"/>
                    </a:solidFill>
                  </a:tcPr>
                </a:tc>
                <a:tc>
                  <a:txBody>
                    <a:bodyPr/>
                    <a:lstStyle/>
                    <a:p>
                      <a:pPr algn="ctr" fontAlgn="ctr">
                        <a:buNone/>
                      </a:pPr>
                      <a:r>
                        <a:rPr lang="en-IN" sz="700" b="0" i="0" u="none" strike="noStrike">
                          <a:solidFill>
                            <a:srgbClr val="000000"/>
                          </a:solidFill>
                          <a:effectLst/>
                          <a:latin typeface="Segoe UI" panose="020B0502040204020203" pitchFamily="34" charset="0"/>
                        </a:rPr>
                        <a:t>0.23%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D27F"/>
                    </a:solidFill>
                  </a:tcPr>
                </a:tc>
                <a:tc>
                  <a:txBody>
                    <a:bodyPr/>
                    <a:lstStyle/>
                    <a:p>
                      <a:pPr algn="ctr" fontAlgn="ctr">
                        <a:buNone/>
                      </a:pPr>
                      <a:r>
                        <a:rPr lang="en-IN" sz="700" b="0" i="0" u="none" strike="noStrike">
                          <a:solidFill>
                            <a:srgbClr val="000000"/>
                          </a:solidFill>
                          <a:effectLst/>
                          <a:latin typeface="Segoe UI" panose="020B0502040204020203" pitchFamily="34" charset="0"/>
                        </a:rPr>
                        <a:t>0.09%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97A"/>
                    </a:solidFill>
                  </a:tcPr>
                </a:tc>
                <a:tc>
                  <a:txBody>
                    <a:bodyPr/>
                    <a:lstStyle/>
                    <a:p>
                      <a:pPr algn="ctr" fontAlgn="ctr">
                        <a:buNone/>
                      </a:pPr>
                      <a:r>
                        <a:rPr lang="en-IN" sz="700" b="0" i="0" u="none" strike="noStrike">
                          <a:solidFill>
                            <a:srgbClr val="000000"/>
                          </a:solidFill>
                          <a:effectLst/>
                          <a:latin typeface="Segoe UI" panose="020B0502040204020203" pitchFamily="34" charset="0"/>
                        </a:rPr>
                        <a:t>0.04%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FCF7E"/>
                    </a:solidFill>
                  </a:tcPr>
                </a:tc>
                <a:tc>
                  <a:txBody>
                    <a:bodyPr/>
                    <a:lstStyle/>
                    <a:p>
                      <a:pPr algn="l" fontAlgn="b">
                        <a:buNone/>
                      </a:pPr>
                      <a:r>
                        <a:rPr lang="en-IN" sz="800" b="0" i="0" u="none" strike="noStrike">
                          <a:solidFill>
                            <a:srgbClr val="000000"/>
                          </a:solidFill>
                          <a:effectLst/>
                          <a:latin typeface="Aptos Narrow" panose="020B0004020202020204" pitchFamily="34" charset="0"/>
                        </a:rPr>
                        <a:t> </a:t>
                      </a:r>
                    </a:p>
                  </a:txBody>
                  <a:tcPr marL="4658" marR="4658" marT="4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0.51152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9344094"/>
                  </a:ext>
                </a:extLst>
              </a:tr>
              <a:tr h="245340">
                <a:tc>
                  <a:txBody>
                    <a:bodyPr/>
                    <a:lstStyle/>
                    <a:p>
                      <a:pPr algn="ctr" fontAlgn="ctr">
                        <a:buNone/>
                      </a:pPr>
                      <a:r>
                        <a:rPr lang="en-IN" sz="700" b="0" i="0" u="none" strike="noStrike">
                          <a:solidFill>
                            <a:srgbClr val="000000"/>
                          </a:solidFill>
                          <a:effectLst/>
                          <a:latin typeface="Segoe UI" panose="020B0502040204020203"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11380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28.2%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22.25%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B7B"/>
                    </a:solidFill>
                  </a:tcPr>
                </a:tc>
                <a:tc>
                  <a:txBody>
                    <a:bodyPr/>
                    <a:lstStyle/>
                    <a:p>
                      <a:pPr algn="ctr" fontAlgn="ctr">
                        <a:buNone/>
                      </a:pPr>
                      <a:r>
                        <a:rPr lang="en-IN" sz="700" b="0" i="0" u="none" strike="noStrike">
                          <a:solidFill>
                            <a:srgbClr val="000000"/>
                          </a:solidFill>
                          <a:effectLst/>
                          <a:latin typeface="Segoe UI" panose="020B0502040204020203" pitchFamily="34" charset="0"/>
                        </a:rPr>
                        <a:t>21.68%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182"/>
                    </a:solidFill>
                  </a:tcPr>
                </a:tc>
                <a:tc>
                  <a:txBody>
                    <a:bodyPr/>
                    <a:lstStyle/>
                    <a:p>
                      <a:pPr algn="ctr" fontAlgn="ctr">
                        <a:buNone/>
                      </a:pPr>
                      <a:r>
                        <a:rPr lang="en-IN" sz="700" b="0" i="0" u="none" strike="noStrike">
                          <a:solidFill>
                            <a:srgbClr val="000000"/>
                          </a:solidFill>
                          <a:effectLst/>
                          <a:latin typeface="Segoe UI" panose="020B0502040204020203" pitchFamily="34" charset="0"/>
                        </a:rPr>
                        <a:t>9.69%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B81"/>
                    </a:solidFill>
                  </a:tcPr>
                </a:tc>
                <a:tc>
                  <a:txBody>
                    <a:bodyPr/>
                    <a:lstStyle/>
                    <a:p>
                      <a:pPr algn="ctr" fontAlgn="ctr">
                        <a:buNone/>
                      </a:pPr>
                      <a:r>
                        <a:rPr lang="en-IN" sz="700" b="0" i="0" u="none" strike="noStrike">
                          <a:solidFill>
                            <a:srgbClr val="000000"/>
                          </a:solidFill>
                          <a:effectLst/>
                          <a:latin typeface="Segoe UI" panose="020B0502040204020203" pitchFamily="34" charset="0"/>
                        </a:rPr>
                        <a:t>5.72%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07C"/>
                    </a:solidFill>
                  </a:tcPr>
                </a:tc>
                <a:tc>
                  <a:txBody>
                    <a:bodyPr/>
                    <a:lstStyle/>
                    <a:p>
                      <a:pPr algn="ctr" fontAlgn="ctr">
                        <a:buNone/>
                      </a:pPr>
                      <a:r>
                        <a:rPr lang="en-IN" sz="700" b="0" i="0" u="none" strike="noStrike">
                          <a:solidFill>
                            <a:srgbClr val="000000"/>
                          </a:solidFill>
                          <a:effectLst/>
                          <a:latin typeface="Segoe UI" panose="020B0502040204020203" pitchFamily="34" charset="0"/>
                        </a:rPr>
                        <a:t>6.12%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81"/>
                    </a:solidFill>
                  </a:tcPr>
                </a:tc>
                <a:tc>
                  <a:txBody>
                    <a:bodyPr/>
                    <a:lstStyle/>
                    <a:p>
                      <a:pPr algn="ctr" fontAlgn="ctr">
                        <a:buNone/>
                      </a:pPr>
                      <a:r>
                        <a:rPr lang="en-IN" sz="700" b="0" i="0" u="none" strike="noStrike">
                          <a:solidFill>
                            <a:srgbClr val="000000"/>
                          </a:solidFill>
                          <a:effectLst/>
                          <a:latin typeface="Segoe UI" panose="020B0502040204020203" pitchFamily="34" charset="0"/>
                        </a:rPr>
                        <a:t>5.87%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67A"/>
                    </a:solidFill>
                  </a:tcPr>
                </a:tc>
                <a:tc>
                  <a:txBody>
                    <a:bodyPr/>
                    <a:lstStyle/>
                    <a:p>
                      <a:pPr algn="ctr" fontAlgn="ctr">
                        <a:buNone/>
                      </a:pPr>
                      <a:r>
                        <a:rPr lang="en-IN" sz="700" b="0" i="0" u="none" strike="noStrike">
                          <a:solidFill>
                            <a:srgbClr val="000000"/>
                          </a:solidFill>
                          <a:effectLst/>
                          <a:latin typeface="Segoe UI" panose="020B0502040204020203" pitchFamily="34" charset="0"/>
                        </a:rPr>
                        <a:t>6.43%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5.80%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B84"/>
                    </a:solidFill>
                  </a:tcPr>
                </a:tc>
                <a:tc>
                  <a:txBody>
                    <a:bodyPr/>
                    <a:lstStyle/>
                    <a:p>
                      <a:pPr algn="ctr" fontAlgn="ctr">
                        <a:buNone/>
                      </a:pPr>
                      <a:r>
                        <a:rPr lang="en-IN" sz="700" b="0" i="0" u="none" strike="noStrike">
                          <a:solidFill>
                            <a:srgbClr val="000000"/>
                          </a:solidFill>
                          <a:effectLst/>
                          <a:latin typeface="Segoe UI" panose="020B0502040204020203" pitchFamily="34" charset="0"/>
                        </a:rPr>
                        <a:t>5.43%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CE7E"/>
                    </a:solidFill>
                  </a:tcPr>
                </a:tc>
                <a:tc>
                  <a:txBody>
                    <a:bodyPr/>
                    <a:lstStyle/>
                    <a:p>
                      <a:pPr algn="ctr" fontAlgn="ctr">
                        <a:buNone/>
                      </a:pPr>
                      <a:r>
                        <a:rPr lang="en-IN" sz="700" b="0" i="0" u="none" strike="noStrike">
                          <a:solidFill>
                            <a:srgbClr val="000000"/>
                          </a:solidFill>
                          <a:effectLst/>
                          <a:latin typeface="Segoe UI" panose="020B0502040204020203" pitchFamily="34" charset="0"/>
                        </a:rPr>
                        <a:t>3.74%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981"/>
                    </a:solidFill>
                  </a:tcPr>
                </a:tc>
                <a:tc>
                  <a:txBody>
                    <a:bodyPr/>
                    <a:lstStyle/>
                    <a:p>
                      <a:pPr algn="ctr" fontAlgn="ctr">
                        <a:buNone/>
                      </a:pPr>
                      <a:r>
                        <a:rPr lang="en-IN" sz="700" b="0" i="0" u="none" strike="noStrike">
                          <a:solidFill>
                            <a:srgbClr val="000000"/>
                          </a:solidFill>
                          <a:effectLst/>
                          <a:latin typeface="Segoe UI" panose="020B0502040204020203" pitchFamily="34" charset="0"/>
                        </a:rPr>
                        <a:t>2.62%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674"/>
                    </a:solidFill>
                  </a:tcPr>
                </a:tc>
                <a:tc>
                  <a:txBody>
                    <a:bodyPr/>
                    <a:lstStyle/>
                    <a:p>
                      <a:pPr algn="ctr" fontAlgn="ctr">
                        <a:buNone/>
                      </a:pPr>
                      <a:r>
                        <a:rPr lang="en-IN" sz="700" b="0" i="0" u="none" strike="noStrike">
                          <a:solidFill>
                            <a:srgbClr val="000000"/>
                          </a:solidFill>
                          <a:effectLst/>
                          <a:latin typeface="Segoe UI" panose="020B0502040204020203" pitchFamily="34" charset="0"/>
                        </a:rPr>
                        <a:t>1.85%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677"/>
                    </a:solidFill>
                  </a:tcPr>
                </a:tc>
                <a:tc>
                  <a:txBody>
                    <a:bodyPr/>
                    <a:lstStyle/>
                    <a:p>
                      <a:pPr algn="ctr" fontAlgn="ctr">
                        <a:buNone/>
                      </a:pPr>
                      <a:r>
                        <a:rPr lang="en-IN" sz="700" b="0" i="0" u="none" strike="noStrike">
                          <a:solidFill>
                            <a:srgbClr val="000000"/>
                          </a:solidFill>
                          <a:effectLst/>
                          <a:latin typeface="Segoe UI" panose="020B0502040204020203" pitchFamily="34" charset="0"/>
                        </a:rPr>
                        <a:t>0.74%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0.76%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A81"/>
                    </a:solidFill>
                  </a:tcPr>
                </a:tc>
                <a:tc>
                  <a:txBody>
                    <a:bodyPr/>
                    <a:lstStyle/>
                    <a:p>
                      <a:pPr algn="ctr" fontAlgn="ctr">
                        <a:buNone/>
                      </a:pPr>
                      <a:r>
                        <a:rPr lang="en-IN" sz="700" b="0" i="0" u="none" strike="noStrike">
                          <a:solidFill>
                            <a:srgbClr val="000000"/>
                          </a:solidFill>
                          <a:effectLst/>
                          <a:latin typeface="Segoe UI" panose="020B0502040204020203" pitchFamily="34" charset="0"/>
                        </a:rPr>
                        <a:t>0.66%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984"/>
                    </a:solidFill>
                  </a:tcPr>
                </a:tc>
                <a:tc>
                  <a:txBody>
                    <a:bodyPr/>
                    <a:lstStyle/>
                    <a:p>
                      <a:pPr algn="ctr" fontAlgn="ctr">
                        <a:buNone/>
                      </a:pPr>
                      <a:r>
                        <a:rPr lang="en-IN" sz="700" b="0" i="0" u="none" strike="noStrike">
                          <a:solidFill>
                            <a:srgbClr val="000000"/>
                          </a:solidFill>
                          <a:effectLst/>
                          <a:latin typeface="Segoe UI" panose="020B0502040204020203" pitchFamily="34" charset="0"/>
                        </a:rPr>
                        <a:t>0.37%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96E"/>
                    </a:solidFill>
                  </a:tcPr>
                </a:tc>
                <a:tc>
                  <a:txBody>
                    <a:bodyPr/>
                    <a:lstStyle/>
                    <a:p>
                      <a:pPr algn="ctr" fontAlgn="ctr">
                        <a:buNone/>
                      </a:pPr>
                      <a:r>
                        <a:rPr lang="en-IN" sz="700" b="0" i="0" u="none" strike="noStrike">
                          <a:solidFill>
                            <a:srgbClr val="000000"/>
                          </a:solidFill>
                          <a:effectLst/>
                          <a:latin typeface="Segoe UI" panose="020B0502040204020203" pitchFamily="34" charset="0"/>
                        </a:rPr>
                        <a:t>0.12%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683"/>
                    </a:solidFill>
                  </a:tcPr>
                </a:tc>
                <a:tc>
                  <a:txBody>
                    <a:bodyPr/>
                    <a:lstStyle/>
                    <a:p>
                      <a:pPr algn="ctr" fontAlgn="ctr">
                        <a:buNone/>
                      </a:pPr>
                      <a:r>
                        <a:rPr lang="en-IN" sz="700" b="0" i="0" u="none" strike="noStrike">
                          <a:solidFill>
                            <a:srgbClr val="000000"/>
                          </a:solidFill>
                          <a:effectLst/>
                          <a:latin typeface="Segoe UI" panose="020B0502040204020203" pitchFamily="34" charset="0"/>
                        </a:rPr>
                        <a:t>0.12%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57D"/>
                    </a:solidFill>
                  </a:tcPr>
                </a:tc>
                <a:tc>
                  <a:txBody>
                    <a:bodyPr/>
                    <a:lstStyle/>
                    <a:p>
                      <a:pPr algn="ctr" fontAlgn="ctr">
                        <a:buNone/>
                      </a:pPr>
                      <a:r>
                        <a:rPr lang="en-IN" sz="700" b="0" i="0" u="none" strike="noStrike">
                          <a:solidFill>
                            <a:srgbClr val="000000"/>
                          </a:solidFill>
                          <a:effectLst/>
                          <a:latin typeface="Segoe UI" panose="020B0502040204020203" pitchFamily="34" charset="0"/>
                        </a:rPr>
                        <a:t>0.02%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BD37F"/>
                    </a:solidFill>
                  </a:tcPr>
                </a:tc>
                <a:tc>
                  <a:txBody>
                    <a:bodyPr/>
                    <a:lstStyle/>
                    <a:p>
                      <a:pPr algn="l" fontAlgn="b">
                        <a:buNone/>
                      </a:pPr>
                      <a:r>
                        <a:rPr lang="en-IN" sz="800" b="0" i="0" u="none" strike="noStrike">
                          <a:solidFill>
                            <a:srgbClr val="000000"/>
                          </a:solidFill>
                          <a:effectLst/>
                          <a:latin typeface="Aptos Narrow" panose="020B0004020202020204" pitchFamily="34" charset="0"/>
                        </a:rPr>
                        <a:t> </a:t>
                      </a:r>
                    </a:p>
                  </a:txBody>
                  <a:tcPr marL="4658" marR="4658" marT="4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0.51759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2401394"/>
                  </a:ext>
                </a:extLst>
              </a:tr>
              <a:tr h="245340">
                <a:tc>
                  <a:txBody>
                    <a:bodyPr/>
                    <a:lstStyle/>
                    <a:p>
                      <a:pPr algn="ctr" fontAlgn="ctr">
                        <a:buNone/>
                      </a:pPr>
                      <a:r>
                        <a:rPr lang="en-IN" sz="700" b="0" i="0" u="none" strike="noStrike">
                          <a:solidFill>
                            <a:srgbClr val="000000"/>
                          </a:solidFill>
                          <a:effectLst/>
                          <a:latin typeface="Segoe UI" panose="020B0502040204020203"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11298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26.6%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22.34%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A74"/>
                    </a:solidFill>
                  </a:tcPr>
                </a:tc>
                <a:tc>
                  <a:txBody>
                    <a:bodyPr/>
                    <a:lstStyle/>
                    <a:p>
                      <a:pPr algn="ctr" fontAlgn="ctr">
                        <a:buNone/>
                      </a:pPr>
                      <a:r>
                        <a:rPr lang="en-IN" sz="700" b="0" i="0" u="none" strike="noStrike">
                          <a:solidFill>
                            <a:srgbClr val="000000"/>
                          </a:solidFill>
                          <a:effectLst/>
                          <a:latin typeface="Segoe UI" panose="020B0502040204020203" pitchFamily="34" charset="0"/>
                        </a:rPr>
                        <a:t>20.28%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80"/>
                    </a:solidFill>
                  </a:tcPr>
                </a:tc>
                <a:tc>
                  <a:txBody>
                    <a:bodyPr/>
                    <a:lstStyle/>
                    <a:p>
                      <a:pPr algn="ctr" fontAlgn="ctr">
                        <a:buNone/>
                      </a:pPr>
                      <a:r>
                        <a:rPr lang="en-IN" sz="700" b="0" i="0" u="none" strike="noStrike">
                          <a:solidFill>
                            <a:srgbClr val="000000"/>
                          </a:solidFill>
                          <a:effectLst/>
                          <a:latin typeface="Segoe UI" panose="020B0502040204020203" pitchFamily="34" charset="0"/>
                        </a:rPr>
                        <a:t>10.53%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BD37F"/>
                    </a:solidFill>
                  </a:tcPr>
                </a:tc>
                <a:tc>
                  <a:txBody>
                    <a:bodyPr/>
                    <a:lstStyle/>
                    <a:p>
                      <a:pPr algn="ctr" fontAlgn="ctr">
                        <a:buNone/>
                      </a:pPr>
                      <a:r>
                        <a:rPr lang="en-IN" sz="700" b="0" i="0" u="none" strike="noStrike">
                          <a:solidFill>
                            <a:srgbClr val="000000"/>
                          </a:solidFill>
                          <a:effectLst/>
                          <a:latin typeface="Segoe UI" panose="020B0502040204020203" pitchFamily="34" charset="0"/>
                        </a:rPr>
                        <a:t>5.76%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6.44%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182"/>
                    </a:solidFill>
                  </a:tcPr>
                </a:tc>
                <a:tc>
                  <a:txBody>
                    <a:bodyPr/>
                    <a:lstStyle/>
                    <a:p>
                      <a:pPr algn="ctr" fontAlgn="ctr">
                        <a:buNone/>
                      </a:pPr>
                      <a:r>
                        <a:rPr lang="en-IN" sz="700" b="0" i="0" u="none" strike="noStrike">
                          <a:solidFill>
                            <a:srgbClr val="000000"/>
                          </a:solidFill>
                          <a:effectLst/>
                          <a:latin typeface="Segoe UI" panose="020B0502040204020203" pitchFamily="34" charset="0"/>
                        </a:rPr>
                        <a:t>5.43%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883"/>
                    </a:solidFill>
                  </a:tcPr>
                </a:tc>
                <a:tc>
                  <a:txBody>
                    <a:bodyPr/>
                    <a:lstStyle/>
                    <a:p>
                      <a:pPr algn="ctr" fontAlgn="ctr">
                        <a:buNone/>
                      </a:pPr>
                      <a:r>
                        <a:rPr lang="en-IN" sz="700" b="0" i="0" u="none" strike="noStrike">
                          <a:solidFill>
                            <a:srgbClr val="000000"/>
                          </a:solidFill>
                          <a:effectLst/>
                          <a:latin typeface="Segoe UI" panose="020B0502040204020203" pitchFamily="34" charset="0"/>
                        </a:rPr>
                        <a:t>6.02%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6C87D"/>
                    </a:solidFill>
                  </a:tcPr>
                </a:tc>
                <a:tc>
                  <a:txBody>
                    <a:bodyPr/>
                    <a:lstStyle/>
                    <a:p>
                      <a:pPr algn="ctr" fontAlgn="ctr">
                        <a:buNone/>
                      </a:pPr>
                      <a:r>
                        <a:rPr lang="en-IN" sz="700" b="0" i="0" u="none" strike="noStrike">
                          <a:solidFill>
                            <a:srgbClr val="000000"/>
                          </a:solidFill>
                          <a:effectLst/>
                          <a:latin typeface="Segoe UI" panose="020B0502040204020203" pitchFamily="34" charset="0"/>
                        </a:rPr>
                        <a:t>5.98%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DB81"/>
                    </a:solidFill>
                  </a:tcPr>
                </a:tc>
                <a:tc>
                  <a:txBody>
                    <a:bodyPr/>
                    <a:lstStyle/>
                    <a:p>
                      <a:pPr algn="ctr" fontAlgn="ctr">
                        <a:buNone/>
                      </a:pPr>
                      <a:r>
                        <a:rPr lang="en-IN" sz="700" b="0" i="0" u="none" strike="noStrike">
                          <a:solidFill>
                            <a:srgbClr val="000000"/>
                          </a:solidFill>
                          <a:effectLst/>
                          <a:latin typeface="Segoe UI" panose="020B0502040204020203" pitchFamily="34" charset="0"/>
                        </a:rPr>
                        <a:t>5.35%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4.07%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883"/>
                    </a:solidFill>
                  </a:tcPr>
                </a:tc>
                <a:tc>
                  <a:txBody>
                    <a:bodyPr/>
                    <a:lstStyle/>
                    <a:p>
                      <a:pPr algn="ctr" fontAlgn="ctr">
                        <a:buNone/>
                      </a:pPr>
                      <a:r>
                        <a:rPr lang="en-IN" sz="700" b="0" i="0" u="none" strike="noStrike">
                          <a:solidFill>
                            <a:srgbClr val="000000"/>
                          </a:solidFill>
                          <a:effectLst/>
                          <a:latin typeface="Segoe UI" panose="020B0502040204020203" pitchFamily="34" charset="0"/>
                        </a:rPr>
                        <a:t>2.71%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971"/>
                    </a:solidFill>
                  </a:tcPr>
                </a:tc>
                <a:tc>
                  <a:txBody>
                    <a:bodyPr/>
                    <a:lstStyle/>
                    <a:p>
                      <a:pPr algn="ctr" fontAlgn="ctr">
                        <a:buNone/>
                      </a:pPr>
                      <a:r>
                        <a:rPr lang="en-IN" sz="700" b="0" i="0" u="none" strike="noStrike">
                          <a:solidFill>
                            <a:srgbClr val="000000"/>
                          </a:solidFill>
                          <a:effectLst/>
                          <a:latin typeface="Segoe UI" panose="020B0502040204020203" pitchFamily="34" charset="0"/>
                        </a:rPr>
                        <a:t>1.98%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0.76%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D580"/>
                    </a:solidFill>
                  </a:tcPr>
                </a:tc>
                <a:tc>
                  <a:txBody>
                    <a:bodyPr/>
                    <a:lstStyle/>
                    <a:p>
                      <a:pPr algn="ctr" fontAlgn="ctr">
                        <a:buNone/>
                      </a:pPr>
                      <a:r>
                        <a:rPr lang="en-IN" sz="700" b="0" i="0" u="none" strike="noStrike">
                          <a:solidFill>
                            <a:srgbClr val="000000"/>
                          </a:solidFill>
                          <a:effectLst/>
                          <a:latin typeface="Segoe UI" panose="020B0502040204020203" pitchFamily="34" charset="0"/>
                        </a:rPr>
                        <a:t>0.66%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E984"/>
                    </a:solidFill>
                  </a:tcPr>
                </a:tc>
                <a:tc>
                  <a:txBody>
                    <a:bodyPr/>
                    <a:lstStyle/>
                    <a:p>
                      <a:pPr algn="ctr" fontAlgn="ctr">
                        <a:buNone/>
                      </a:pPr>
                      <a:r>
                        <a:rPr lang="en-IN" sz="700" b="0" i="0" u="none" strike="noStrike">
                          <a:solidFill>
                            <a:srgbClr val="000000"/>
                          </a:solidFill>
                          <a:effectLst/>
                          <a:latin typeface="Segoe UI" panose="020B0502040204020203" pitchFamily="34" charset="0"/>
                        </a:rPr>
                        <a:t>0.41%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379"/>
                    </a:solidFill>
                  </a:tcPr>
                </a:tc>
                <a:tc>
                  <a:txBody>
                    <a:bodyPr/>
                    <a:lstStyle/>
                    <a:p>
                      <a:pPr algn="ctr" fontAlgn="ctr">
                        <a:buNone/>
                      </a:pPr>
                      <a:r>
                        <a:rPr lang="en-IN" sz="700" b="0" i="0" u="none" strike="noStrike">
                          <a:solidFill>
                            <a:srgbClr val="000000"/>
                          </a:solidFill>
                          <a:effectLst/>
                          <a:latin typeface="Segoe UI" panose="020B0502040204020203" pitchFamily="34" charset="0"/>
                        </a:rPr>
                        <a:t>0.13%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700" b="0" i="0" u="none" strike="noStrike">
                          <a:solidFill>
                            <a:srgbClr val="000000"/>
                          </a:solidFill>
                          <a:effectLst/>
                          <a:latin typeface="Segoe UI" panose="020B0502040204020203" pitchFamily="34" charset="0"/>
                        </a:rPr>
                        <a:t>0.12%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683"/>
                    </a:solidFill>
                  </a:tcPr>
                </a:tc>
                <a:tc>
                  <a:txBody>
                    <a:bodyPr/>
                    <a:lstStyle/>
                    <a:p>
                      <a:pPr algn="ctr" fontAlgn="ctr">
                        <a:buNone/>
                      </a:pPr>
                      <a:r>
                        <a:rPr lang="en-IN" sz="700" b="0" i="0" u="none" strike="noStrike">
                          <a:solidFill>
                            <a:srgbClr val="000000"/>
                          </a:solidFill>
                          <a:effectLst/>
                          <a:latin typeface="Segoe UI" panose="020B0502040204020203" pitchFamily="34" charset="0"/>
                        </a:rPr>
                        <a:t>0.01%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D75"/>
                    </a:solidFill>
                  </a:tcPr>
                </a:tc>
                <a:tc>
                  <a:txBody>
                    <a:bodyPr/>
                    <a:lstStyle/>
                    <a:p>
                      <a:pPr algn="l" fontAlgn="b">
                        <a:buNone/>
                      </a:pPr>
                      <a:r>
                        <a:rPr lang="en-IN" sz="800" b="0" i="0" u="none" strike="noStrike">
                          <a:solidFill>
                            <a:srgbClr val="000000"/>
                          </a:solidFill>
                          <a:effectLst/>
                          <a:latin typeface="Aptos Narrow" panose="020B0004020202020204" pitchFamily="34" charset="0"/>
                        </a:rPr>
                        <a:t> </a:t>
                      </a:r>
                    </a:p>
                  </a:txBody>
                  <a:tcPr marL="4658" marR="4658" marT="4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0.51914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2585627"/>
                  </a:ext>
                </a:extLst>
              </a:tr>
              <a:tr h="245340">
                <a:tc>
                  <a:txBody>
                    <a:bodyPr/>
                    <a:lstStyle/>
                    <a:p>
                      <a:pPr algn="ctr" fontAlgn="ctr">
                        <a:buNone/>
                      </a:pPr>
                      <a:r>
                        <a:rPr lang="en-IN" sz="700" b="0" i="0" u="none" strike="noStrike">
                          <a:solidFill>
                            <a:srgbClr val="000000"/>
                          </a:solidFill>
                          <a:effectLst/>
                          <a:latin typeface="Segoe UI" panose="020B0502040204020203" pitchFamily="34"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10618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28.2%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700" b="0" i="0" u="none" strike="noStrike">
                          <a:solidFill>
                            <a:srgbClr val="000000"/>
                          </a:solidFill>
                          <a:effectLst/>
                          <a:latin typeface="Segoe UI" panose="020B0502040204020203" pitchFamily="34" charset="0"/>
                        </a:rPr>
                        <a:t>20.31%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D75"/>
                    </a:solidFill>
                  </a:tcPr>
                </a:tc>
                <a:tc>
                  <a:txBody>
                    <a:bodyPr/>
                    <a:lstStyle/>
                    <a:p>
                      <a:pPr algn="ctr" fontAlgn="ctr">
                        <a:buNone/>
                      </a:pPr>
                      <a:r>
                        <a:rPr lang="en-IN" sz="700" b="0" i="0" u="none" strike="noStrike">
                          <a:solidFill>
                            <a:srgbClr val="000000"/>
                          </a:solidFill>
                          <a:effectLst/>
                          <a:latin typeface="Segoe UI" panose="020B0502040204020203" pitchFamily="34" charset="0"/>
                        </a:rPr>
                        <a:t>21.44%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984"/>
                    </a:solidFill>
                  </a:tcPr>
                </a:tc>
                <a:tc>
                  <a:txBody>
                    <a:bodyPr/>
                    <a:lstStyle/>
                    <a:p>
                      <a:pPr algn="ctr" fontAlgn="ctr">
                        <a:buNone/>
                      </a:pPr>
                      <a:r>
                        <a:rPr lang="en-IN" sz="700" b="0" i="0" u="none" strike="noStrike">
                          <a:solidFill>
                            <a:srgbClr val="000000"/>
                          </a:solidFill>
                          <a:effectLst/>
                          <a:latin typeface="Segoe UI" panose="020B0502040204020203" pitchFamily="34" charset="0"/>
                        </a:rPr>
                        <a:t>9.82%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700" b="0" i="0" u="none" strike="noStrike">
                          <a:solidFill>
                            <a:srgbClr val="000000"/>
                          </a:solidFill>
                          <a:effectLst/>
                          <a:latin typeface="Segoe UI" panose="020B0502040204020203" pitchFamily="34" charset="0"/>
                        </a:rPr>
                        <a:t>6.25%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E6C"/>
                    </a:solidFill>
                  </a:tcPr>
                </a:tc>
                <a:tc>
                  <a:txBody>
                    <a:bodyPr/>
                    <a:lstStyle/>
                    <a:p>
                      <a:pPr algn="ctr" fontAlgn="ctr">
                        <a:buNone/>
                      </a:pPr>
                      <a:r>
                        <a:rPr lang="en-IN" sz="700" b="0" i="0" u="none" strike="noStrike">
                          <a:solidFill>
                            <a:srgbClr val="000000"/>
                          </a:solidFill>
                          <a:effectLst/>
                          <a:latin typeface="Segoe UI" panose="020B0502040204020203" pitchFamily="34" charset="0"/>
                        </a:rPr>
                        <a:t>7.06%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D47F"/>
                    </a:solidFill>
                  </a:tcPr>
                </a:tc>
                <a:tc>
                  <a:txBody>
                    <a:bodyPr/>
                    <a:lstStyle/>
                    <a:p>
                      <a:pPr algn="ctr" fontAlgn="ctr">
                        <a:buNone/>
                      </a:pPr>
                      <a:r>
                        <a:rPr lang="en-IN" sz="700" b="0" i="0" u="none" strike="noStrike">
                          <a:solidFill>
                            <a:srgbClr val="000000"/>
                          </a:solidFill>
                          <a:effectLst/>
                          <a:latin typeface="Segoe UI" panose="020B0502040204020203" pitchFamily="34" charset="0"/>
                        </a:rPr>
                        <a:t>5.38%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173"/>
                    </a:solidFill>
                  </a:tcPr>
                </a:tc>
                <a:tc>
                  <a:txBody>
                    <a:bodyPr/>
                    <a:lstStyle/>
                    <a:p>
                      <a:pPr algn="ctr" fontAlgn="ctr">
                        <a:buNone/>
                      </a:pPr>
                      <a:r>
                        <a:rPr lang="en-IN" sz="700" b="0" i="0" u="none" strike="noStrike">
                          <a:solidFill>
                            <a:srgbClr val="000000"/>
                          </a:solidFill>
                          <a:effectLst/>
                          <a:latin typeface="Segoe UI" panose="020B0502040204020203" pitchFamily="34" charset="0"/>
                        </a:rPr>
                        <a:t>6.21%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C81"/>
                    </a:solidFill>
                  </a:tcPr>
                </a:tc>
                <a:tc>
                  <a:txBody>
                    <a:bodyPr/>
                    <a:lstStyle/>
                    <a:p>
                      <a:pPr algn="ctr" fontAlgn="ctr">
                        <a:buNone/>
                      </a:pPr>
                      <a:r>
                        <a:rPr lang="en-IN" sz="700" b="0" i="0" u="none" strike="noStrike">
                          <a:solidFill>
                            <a:srgbClr val="000000"/>
                          </a:solidFill>
                          <a:effectLst/>
                          <a:latin typeface="Segoe UI" panose="020B0502040204020203" pitchFamily="34" charset="0"/>
                        </a:rPr>
                        <a:t>5.88%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BD37F"/>
                    </a:solidFill>
                  </a:tcPr>
                </a:tc>
                <a:tc>
                  <a:txBody>
                    <a:bodyPr/>
                    <a:lstStyle/>
                    <a:p>
                      <a:pPr algn="ctr" fontAlgn="ctr">
                        <a:buNone/>
                      </a:pPr>
                      <a:r>
                        <a:rPr lang="en-IN" sz="700" b="0" i="0" u="none" strike="noStrike">
                          <a:solidFill>
                            <a:srgbClr val="000000"/>
                          </a:solidFill>
                          <a:effectLst/>
                          <a:latin typeface="Segoe UI" panose="020B0502040204020203" pitchFamily="34" charset="0"/>
                        </a:rPr>
                        <a:t>5.27%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2C27C"/>
                    </a:solidFill>
                  </a:tcPr>
                </a:tc>
                <a:tc>
                  <a:txBody>
                    <a:bodyPr/>
                    <a:lstStyle/>
                    <a:p>
                      <a:pPr algn="ctr" fontAlgn="ctr">
                        <a:buNone/>
                      </a:pPr>
                      <a:r>
                        <a:rPr lang="en-IN" sz="700" b="0" i="0" u="none" strike="noStrike">
                          <a:solidFill>
                            <a:srgbClr val="000000"/>
                          </a:solidFill>
                          <a:effectLst/>
                          <a:latin typeface="Segoe UI" panose="020B0502040204020203" pitchFamily="34" charset="0"/>
                        </a:rPr>
                        <a:t>4.00%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3CC7E"/>
                    </a:solidFill>
                  </a:tcPr>
                </a:tc>
                <a:tc>
                  <a:txBody>
                    <a:bodyPr/>
                    <a:lstStyle/>
                    <a:p>
                      <a:pPr algn="ctr" fontAlgn="ctr">
                        <a:buNone/>
                      </a:pPr>
                      <a:r>
                        <a:rPr lang="en-IN" sz="700" b="0" i="0" u="none" strike="noStrike">
                          <a:solidFill>
                            <a:srgbClr val="000000"/>
                          </a:solidFill>
                          <a:effectLst/>
                          <a:latin typeface="Segoe UI" panose="020B0502040204020203" pitchFamily="34" charset="0"/>
                        </a:rPr>
                        <a:t>2.96%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373"/>
                    </a:solidFill>
                  </a:tcPr>
                </a:tc>
                <a:tc>
                  <a:txBody>
                    <a:bodyPr/>
                    <a:lstStyle/>
                    <a:p>
                      <a:pPr algn="ctr" fontAlgn="ctr">
                        <a:buNone/>
                      </a:pPr>
                      <a:r>
                        <a:rPr lang="en-IN" sz="700" b="0" i="0" u="none" strike="noStrike">
                          <a:solidFill>
                            <a:srgbClr val="000000"/>
                          </a:solidFill>
                          <a:effectLst/>
                          <a:latin typeface="Segoe UI" panose="020B0502040204020203" pitchFamily="34" charset="0"/>
                        </a:rPr>
                        <a:t>2.20%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173"/>
                    </a:solidFill>
                  </a:tcPr>
                </a:tc>
                <a:tc>
                  <a:txBody>
                    <a:bodyPr/>
                    <a:lstStyle/>
                    <a:p>
                      <a:pPr algn="ctr" fontAlgn="ctr">
                        <a:buNone/>
                      </a:pPr>
                      <a:r>
                        <a:rPr lang="en-IN" sz="700" b="0" i="0" u="none" strike="noStrike">
                          <a:solidFill>
                            <a:srgbClr val="000000"/>
                          </a:solidFill>
                          <a:effectLst/>
                          <a:latin typeface="Segoe UI" panose="020B0502040204020203" pitchFamily="34" charset="0"/>
                        </a:rPr>
                        <a:t>0.87%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D37F"/>
                    </a:solidFill>
                  </a:tcPr>
                </a:tc>
                <a:tc>
                  <a:txBody>
                    <a:bodyPr/>
                    <a:lstStyle/>
                    <a:p>
                      <a:pPr algn="ctr" fontAlgn="ctr">
                        <a:buNone/>
                      </a:pPr>
                      <a:r>
                        <a:rPr lang="en-IN" sz="700" b="0" i="0" u="none" strike="noStrike">
                          <a:solidFill>
                            <a:srgbClr val="000000"/>
                          </a:solidFill>
                          <a:effectLst/>
                          <a:latin typeface="Segoe UI" panose="020B0502040204020203" pitchFamily="34" charset="0"/>
                        </a:rPr>
                        <a:t>0.80%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5D680"/>
                    </a:solidFill>
                  </a:tcPr>
                </a:tc>
                <a:tc>
                  <a:txBody>
                    <a:bodyPr/>
                    <a:lstStyle/>
                    <a:p>
                      <a:pPr algn="ctr" fontAlgn="ctr">
                        <a:buNone/>
                      </a:pPr>
                      <a:r>
                        <a:rPr lang="en-IN" sz="700" b="0" i="0" u="none" strike="noStrike">
                          <a:solidFill>
                            <a:srgbClr val="000000"/>
                          </a:solidFill>
                          <a:effectLst/>
                          <a:latin typeface="Segoe UI" panose="020B0502040204020203" pitchFamily="34" charset="0"/>
                        </a:rPr>
                        <a:t>0.74%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83"/>
                    </a:solidFill>
                  </a:tcPr>
                </a:tc>
                <a:tc>
                  <a:txBody>
                    <a:bodyPr/>
                    <a:lstStyle/>
                    <a:p>
                      <a:pPr algn="ctr" fontAlgn="ctr">
                        <a:buNone/>
                      </a:pPr>
                      <a:r>
                        <a:rPr lang="en-IN" sz="700" b="0" i="0" u="none" strike="noStrike">
                          <a:solidFill>
                            <a:srgbClr val="000000"/>
                          </a:solidFill>
                          <a:effectLst/>
                          <a:latin typeface="Segoe UI" panose="020B0502040204020203" pitchFamily="34" charset="0"/>
                        </a:rPr>
                        <a:t>0.43%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ctr">
                        <a:buNone/>
                      </a:pPr>
                      <a:r>
                        <a:rPr lang="en-IN" sz="700" b="0" i="0" u="none" strike="noStrike">
                          <a:solidFill>
                            <a:srgbClr val="000000"/>
                          </a:solidFill>
                          <a:effectLst/>
                          <a:latin typeface="Segoe UI" panose="020B0502040204020203" pitchFamily="34" charset="0"/>
                        </a:rPr>
                        <a:t>0.20%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56D"/>
                    </a:solidFill>
                  </a:tcPr>
                </a:tc>
                <a:tc>
                  <a:txBody>
                    <a:bodyPr/>
                    <a:lstStyle/>
                    <a:p>
                      <a:pPr algn="ctr" fontAlgn="ctr">
                        <a:buNone/>
                      </a:pPr>
                      <a:r>
                        <a:rPr lang="en-IN" sz="700" b="0" i="0" u="none" strike="noStrike">
                          <a:solidFill>
                            <a:srgbClr val="000000"/>
                          </a:solidFill>
                          <a:effectLst/>
                          <a:latin typeface="Segoe UI" panose="020B0502040204020203" pitchFamily="34" charset="0"/>
                        </a:rPr>
                        <a:t>0.16%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683"/>
                    </a:solidFill>
                  </a:tcPr>
                </a:tc>
                <a:tc>
                  <a:txBody>
                    <a:bodyPr/>
                    <a:lstStyle/>
                    <a:p>
                      <a:pPr algn="ctr" fontAlgn="ctr">
                        <a:buNone/>
                      </a:pPr>
                      <a:r>
                        <a:rPr lang="en-IN" sz="700" b="0" i="0" u="none" strike="noStrike">
                          <a:solidFill>
                            <a:srgbClr val="000000"/>
                          </a:solidFill>
                          <a:effectLst/>
                          <a:latin typeface="Segoe UI" panose="020B0502040204020203" pitchFamily="34" charset="0"/>
                        </a:rPr>
                        <a:t>0.02%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buNone/>
                      </a:pPr>
                      <a:r>
                        <a:rPr lang="en-IN" sz="800" b="0" i="0" u="none" strike="noStrike">
                          <a:solidFill>
                            <a:srgbClr val="000000"/>
                          </a:solidFill>
                          <a:effectLst/>
                          <a:latin typeface="Aptos Narrow" panose="020B0004020202020204" pitchFamily="34" charset="0"/>
                        </a:rPr>
                        <a:t> </a:t>
                      </a:r>
                    </a:p>
                  </a:txBody>
                  <a:tcPr marL="4658" marR="4658" marT="46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0.51919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826959"/>
                  </a:ext>
                </a:extLst>
              </a:tr>
            </a:tbl>
          </a:graphicData>
        </a:graphic>
      </p:graphicFrame>
    </p:spTree>
    <p:extLst>
      <p:ext uri="{BB962C8B-B14F-4D97-AF65-F5344CB8AC3E}">
        <p14:creationId xmlns:p14="http://schemas.microsoft.com/office/powerpoint/2010/main" val="816687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892EF-49D3-ABBB-642E-A078FAB9F0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E430AB-E318-CEAE-7642-329CCFC8176E}"/>
              </a:ext>
            </a:extLst>
          </p:cNvPr>
          <p:cNvSpPr>
            <a:spLocks noGrp="1"/>
          </p:cNvSpPr>
          <p:nvPr>
            <p:ph type="title"/>
          </p:nvPr>
        </p:nvSpPr>
        <p:spPr>
          <a:xfrm>
            <a:off x="112274" y="90100"/>
            <a:ext cx="12079726" cy="638355"/>
          </a:xfrm>
        </p:spPr>
        <p:txBody>
          <a:bodyPr vert="horz" lIns="91440" tIns="45720" rIns="91440" bIns="45720" rtlCol="0" anchor="ctr">
            <a:normAutofit/>
          </a:bodyPr>
          <a:lstStyle/>
          <a:p>
            <a:pPr>
              <a:lnSpc>
                <a:spcPct val="150000"/>
              </a:lnSpc>
            </a:pPr>
            <a:r>
              <a:rPr lang="en-US" sz="2100"/>
              <a:t>Rank# 3: </a:t>
            </a:r>
            <a:r>
              <a:rPr lang="en-US" sz="2000" err="1"/>
              <a:t>ScoreRange</a:t>
            </a:r>
            <a:r>
              <a:rPr lang="en-US" sz="2000"/>
              <a:t> </a:t>
            </a:r>
            <a:r>
              <a:rPr lang="en-US" sz="2100"/>
              <a:t>(4 / 5) </a:t>
            </a:r>
            <a:r>
              <a:rPr lang="en-IN" sz="2100"/>
              <a:t>- MoM Feature Distribution &lt;</a:t>
            </a:r>
            <a:r>
              <a:rPr lang="en-IN" sz="2100">
                <a:solidFill>
                  <a:srgbClr val="C00000"/>
                </a:solidFill>
              </a:rPr>
              <a:t>Applied</a:t>
            </a:r>
            <a:r>
              <a:rPr lang="en-IN" sz="2100"/>
              <a:t>&gt; &lt;</a:t>
            </a:r>
            <a:r>
              <a:rPr lang="en-IN" sz="2100">
                <a:solidFill>
                  <a:srgbClr val="C00000"/>
                </a:solidFill>
              </a:rPr>
              <a:t>User Type wise</a:t>
            </a:r>
            <a:r>
              <a:rPr lang="en-IN" sz="2100"/>
              <a:t>&gt;</a:t>
            </a:r>
            <a:r>
              <a:rPr lang="en-IN" sz="2100" b="0"/>
              <a:t>​</a:t>
            </a:r>
            <a:endParaRPr lang="en-US" sz="2100"/>
          </a:p>
        </p:txBody>
      </p:sp>
      <p:sp>
        <p:nvSpPr>
          <p:cNvPr id="5" name="Slide Number Placeholder 1">
            <a:extLst>
              <a:ext uri="{FF2B5EF4-FFF2-40B4-BE49-F238E27FC236}">
                <a16:creationId xmlns:a16="http://schemas.microsoft.com/office/drawing/2014/main" id="{FA3941C0-7850-13AD-0148-78BE989D9C32}"/>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31</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74190C0C-C74D-4EE0-FEDE-73D9B53273E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9D20B578-FFFC-FF77-2DB1-AFAC2EF62BFC}"/>
              </a:ext>
            </a:extLst>
          </p:cNvPr>
          <p:cNvSpPr txBox="1"/>
          <p:nvPr/>
        </p:nvSpPr>
        <p:spPr>
          <a:xfrm>
            <a:off x="658919" y="5195820"/>
            <a:ext cx="6871970" cy="1231106"/>
          </a:xfrm>
          <a:prstGeom prst="rect">
            <a:avLst/>
          </a:prstGeom>
          <a:noFill/>
        </p:spPr>
        <p:txBody>
          <a:bodyPr wrap="square" lIns="91440" tIns="45720" rIns="91440" bIns="45720" anchor="t">
            <a:spAutoFit/>
          </a:bodyPr>
          <a:lstStyle/>
          <a:p>
            <a:pPr marL="285750" indent="-285750">
              <a:spcAft>
                <a:spcPts val="1200"/>
              </a:spcAft>
              <a:buFont typeface="Arial" panose="020B0604020202020204" pitchFamily="34" charset="0"/>
              <a:buChar char="•"/>
            </a:pPr>
            <a:r>
              <a:rPr lang="en-US" sz="1100"/>
              <a:t>The distribution across categories is stable, with minor fluctuations in Bi and </a:t>
            </a:r>
            <a:r>
              <a:rPr lang="en-US" sz="1100" err="1"/>
              <a:t>NH_Fi</a:t>
            </a:r>
            <a:r>
              <a:rPr lang="en-US" sz="1100"/>
              <a:t>.</a:t>
            </a:r>
          </a:p>
          <a:p>
            <a:pPr marL="285750" indent="-285750">
              <a:spcAft>
                <a:spcPts val="1200"/>
              </a:spcAft>
              <a:buFont typeface="Arial" panose="020B0604020202020204" pitchFamily="34" charset="0"/>
              <a:buChar char="•"/>
            </a:pPr>
            <a:r>
              <a:rPr lang="en-US" sz="1100"/>
              <a:t>The feature demonstrates consistent behavior, making it reliable for modeling.</a:t>
            </a:r>
          </a:p>
          <a:p>
            <a:pPr marL="285750" indent="-285750">
              <a:spcAft>
                <a:spcPts val="1200"/>
              </a:spcAft>
              <a:buFont typeface="Arial" panose="020B0604020202020204" pitchFamily="34" charset="0"/>
              <a:buChar char="•"/>
            </a:pPr>
            <a:r>
              <a:rPr lang="en-US" sz="1100"/>
              <a:t>Overall, the trend remains predictable and steady over time.</a:t>
            </a:r>
          </a:p>
          <a:p>
            <a:pPr marL="285750" indent="-285750">
              <a:spcAft>
                <a:spcPts val="1200"/>
              </a:spcAft>
              <a:buFont typeface="Arial" panose="020B0604020202020204" pitchFamily="34" charset="0"/>
              <a:buChar char="•"/>
            </a:pPr>
            <a:endParaRPr lang="en-US" sz="1100"/>
          </a:p>
        </p:txBody>
      </p:sp>
      <p:graphicFrame>
        <p:nvGraphicFramePr>
          <p:cNvPr id="2" name="Table 1">
            <a:extLst>
              <a:ext uri="{FF2B5EF4-FFF2-40B4-BE49-F238E27FC236}">
                <a16:creationId xmlns:a16="http://schemas.microsoft.com/office/drawing/2014/main" id="{8801531E-319F-BFC1-6113-F3727A169676}"/>
              </a:ext>
            </a:extLst>
          </p:cNvPr>
          <p:cNvGraphicFramePr>
            <a:graphicFrameLocks noGrp="1"/>
          </p:cNvGraphicFramePr>
          <p:nvPr>
            <p:extLst>
              <p:ext uri="{D42A27DB-BD31-4B8C-83A1-F6EECF244321}">
                <p14:modId xmlns:p14="http://schemas.microsoft.com/office/powerpoint/2010/main" val="2182269285"/>
              </p:ext>
            </p:extLst>
          </p:nvPr>
        </p:nvGraphicFramePr>
        <p:xfrm>
          <a:off x="473861" y="792950"/>
          <a:ext cx="11500420" cy="3964107"/>
        </p:xfrm>
        <a:graphic>
          <a:graphicData uri="http://schemas.openxmlformats.org/drawingml/2006/table">
            <a:tbl>
              <a:tblPr/>
              <a:tblGrid>
                <a:gridCol w="495975">
                  <a:extLst>
                    <a:ext uri="{9D8B030D-6E8A-4147-A177-3AD203B41FA5}">
                      <a16:colId xmlns:a16="http://schemas.microsoft.com/office/drawing/2014/main" val="3989457717"/>
                    </a:ext>
                  </a:extLst>
                </a:gridCol>
                <a:gridCol w="495975">
                  <a:extLst>
                    <a:ext uri="{9D8B030D-6E8A-4147-A177-3AD203B41FA5}">
                      <a16:colId xmlns:a16="http://schemas.microsoft.com/office/drawing/2014/main" val="1233117831"/>
                    </a:ext>
                  </a:extLst>
                </a:gridCol>
                <a:gridCol w="495975">
                  <a:extLst>
                    <a:ext uri="{9D8B030D-6E8A-4147-A177-3AD203B41FA5}">
                      <a16:colId xmlns:a16="http://schemas.microsoft.com/office/drawing/2014/main" val="3737655843"/>
                    </a:ext>
                  </a:extLst>
                </a:gridCol>
                <a:gridCol w="495975">
                  <a:extLst>
                    <a:ext uri="{9D8B030D-6E8A-4147-A177-3AD203B41FA5}">
                      <a16:colId xmlns:a16="http://schemas.microsoft.com/office/drawing/2014/main" val="697490313"/>
                    </a:ext>
                  </a:extLst>
                </a:gridCol>
                <a:gridCol w="495975">
                  <a:extLst>
                    <a:ext uri="{9D8B030D-6E8A-4147-A177-3AD203B41FA5}">
                      <a16:colId xmlns:a16="http://schemas.microsoft.com/office/drawing/2014/main" val="742199449"/>
                    </a:ext>
                  </a:extLst>
                </a:gridCol>
                <a:gridCol w="495975">
                  <a:extLst>
                    <a:ext uri="{9D8B030D-6E8A-4147-A177-3AD203B41FA5}">
                      <a16:colId xmlns:a16="http://schemas.microsoft.com/office/drawing/2014/main" val="4286264914"/>
                    </a:ext>
                  </a:extLst>
                </a:gridCol>
                <a:gridCol w="495975">
                  <a:extLst>
                    <a:ext uri="{9D8B030D-6E8A-4147-A177-3AD203B41FA5}">
                      <a16:colId xmlns:a16="http://schemas.microsoft.com/office/drawing/2014/main" val="2326487162"/>
                    </a:ext>
                  </a:extLst>
                </a:gridCol>
                <a:gridCol w="495975">
                  <a:extLst>
                    <a:ext uri="{9D8B030D-6E8A-4147-A177-3AD203B41FA5}">
                      <a16:colId xmlns:a16="http://schemas.microsoft.com/office/drawing/2014/main" val="1101987233"/>
                    </a:ext>
                  </a:extLst>
                </a:gridCol>
                <a:gridCol w="495975">
                  <a:extLst>
                    <a:ext uri="{9D8B030D-6E8A-4147-A177-3AD203B41FA5}">
                      <a16:colId xmlns:a16="http://schemas.microsoft.com/office/drawing/2014/main" val="3374084801"/>
                    </a:ext>
                  </a:extLst>
                </a:gridCol>
                <a:gridCol w="495975">
                  <a:extLst>
                    <a:ext uri="{9D8B030D-6E8A-4147-A177-3AD203B41FA5}">
                      <a16:colId xmlns:a16="http://schemas.microsoft.com/office/drawing/2014/main" val="2180961274"/>
                    </a:ext>
                  </a:extLst>
                </a:gridCol>
                <a:gridCol w="495975">
                  <a:extLst>
                    <a:ext uri="{9D8B030D-6E8A-4147-A177-3AD203B41FA5}">
                      <a16:colId xmlns:a16="http://schemas.microsoft.com/office/drawing/2014/main" val="878584390"/>
                    </a:ext>
                  </a:extLst>
                </a:gridCol>
                <a:gridCol w="495975">
                  <a:extLst>
                    <a:ext uri="{9D8B030D-6E8A-4147-A177-3AD203B41FA5}">
                      <a16:colId xmlns:a16="http://schemas.microsoft.com/office/drawing/2014/main" val="2855648666"/>
                    </a:ext>
                  </a:extLst>
                </a:gridCol>
                <a:gridCol w="495975">
                  <a:extLst>
                    <a:ext uri="{9D8B030D-6E8A-4147-A177-3AD203B41FA5}">
                      <a16:colId xmlns:a16="http://schemas.microsoft.com/office/drawing/2014/main" val="4071580022"/>
                    </a:ext>
                  </a:extLst>
                </a:gridCol>
                <a:gridCol w="495975">
                  <a:extLst>
                    <a:ext uri="{9D8B030D-6E8A-4147-A177-3AD203B41FA5}">
                      <a16:colId xmlns:a16="http://schemas.microsoft.com/office/drawing/2014/main" val="2599850786"/>
                    </a:ext>
                  </a:extLst>
                </a:gridCol>
                <a:gridCol w="495975">
                  <a:extLst>
                    <a:ext uri="{9D8B030D-6E8A-4147-A177-3AD203B41FA5}">
                      <a16:colId xmlns:a16="http://schemas.microsoft.com/office/drawing/2014/main" val="1086881280"/>
                    </a:ext>
                  </a:extLst>
                </a:gridCol>
                <a:gridCol w="495975">
                  <a:extLst>
                    <a:ext uri="{9D8B030D-6E8A-4147-A177-3AD203B41FA5}">
                      <a16:colId xmlns:a16="http://schemas.microsoft.com/office/drawing/2014/main" val="1060320950"/>
                    </a:ext>
                  </a:extLst>
                </a:gridCol>
                <a:gridCol w="495975">
                  <a:extLst>
                    <a:ext uri="{9D8B030D-6E8A-4147-A177-3AD203B41FA5}">
                      <a16:colId xmlns:a16="http://schemas.microsoft.com/office/drawing/2014/main" val="188088295"/>
                    </a:ext>
                  </a:extLst>
                </a:gridCol>
                <a:gridCol w="495975">
                  <a:extLst>
                    <a:ext uri="{9D8B030D-6E8A-4147-A177-3AD203B41FA5}">
                      <a16:colId xmlns:a16="http://schemas.microsoft.com/office/drawing/2014/main" val="75321916"/>
                    </a:ext>
                  </a:extLst>
                </a:gridCol>
                <a:gridCol w="495975">
                  <a:extLst>
                    <a:ext uri="{9D8B030D-6E8A-4147-A177-3AD203B41FA5}">
                      <a16:colId xmlns:a16="http://schemas.microsoft.com/office/drawing/2014/main" val="1949993363"/>
                    </a:ext>
                  </a:extLst>
                </a:gridCol>
                <a:gridCol w="495975">
                  <a:extLst>
                    <a:ext uri="{9D8B030D-6E8A-4147-A177-3AD203B41FA5}">
                      <a16:colId xmlns:a16="http://schemas.microsoft.com/office/drawing/2014/main" val="3181901242"/>
                    </a:ext>
                  </a:extLst>
                </a:gridCol>
                <a:gridCol w="495975">
                  <a:extLst>
                    <a:ext uri="{9D8B030D-6E8A-4147-A177-3AD203B41FA5}">
                      <a16:colId xmlns:a16="http://schemas.microsoft.com/office/drawing/2014/main" val="682511143"/>
                    </a:ext>
                  </a:extLst>
                </a:gridCol>
                <a:gridCol w="495975">
                  <a:extLst>
                    <a:ext uri="{9D8B030D-6E8A-4147-A177-3AD203B41FA5}">
                      <a16:colId xmlns:a16="http://schemas.microsoft.com/office/drawing/2014/main" val="3527210479"/>
                    </a:ext>
                  </a:extLst>
                </a:gridCol>
                <a:gridCol w="92995">
                  <a:extLst>
                    <a:ext uri="{9D8B030D-6E8A-4147-A177-3AD203B41FA5}">
                      <a16:colId xmlns:a16="http://schemas.microsoft.com/office/drawing/2014/main" val="2990916903"/>
                    </a:ext>
                  </a:extLst>
                </a:gridCol>
                <a:gridCol w="495975">
                  <a:extLst>
                    <a:ext uri="{9D8B030D-6E8A-4147-A177-3AD203B41FA5}">
                      <a16:colId xmlns:a16="http://schemas.microsoft.com/office/drawing/2014/main" val="4169015452"/>
                    </a:ext>
                  </a:extLst>
                </a:gridCol>
              </a:tblGrid>
              <a:tr h="261645">
                <a:tc gridSpan="24">
                  <a:txBody>
                    <a:bodyPr/>
                    <a:lstStyle/>
                    <a:p>
                      <a:pPr algn="ctr" fontAlgn="b">
                        <a:buNone/>
                      </a:pPr>
                      <a:r>
                        <a:rPr lang="en-IN" sz="1050" b="1" i="0" u="none" strike="noStrike">
                          <a:solidFill>
                            <a:srgbClr val="000000"/>
                          </a:solidFill>
                          <a:effectLst/>
                          <a:latin typeface="Aptos Narrow" panose="020B0004020202020204" pitchFamily="34" charset="0"/>
                        </a:rPr>
                        <a:t>ScoreRange - New Applicant</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79281501"/>
                  </a:ext>
                </a:extLst>
              </a:tr>
              <a:tr h="562722">
                <a:tc>
                  <a:txBody>
                    <a:bodyPr/>
                    <a:lstStyle/>
                    <a:p>
                      <a:pPr algn="ctr" fontAlgn="ctr">
                        <a:buNone/>
                      </a:pPr>
                      <a:r>
                        <a:rPr lang="en-IN" sz="900" b="1" i="0" u="none" strike="noStrike">
                          <a:solidFill>
                            <a:srgbClr val="000000"/>
                          </a:solidFill>
                          <a:effectLst/>
                          <a:latin typeface="Consolas" panose="020B0609020204030204" pitchFamily="49" charset="0"/>
                        </a:rPr>
                        <a:t>month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Ai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Unknown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Bi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NH_Fi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NH_Gi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NH_Hi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Ci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Di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Ei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NH_Ei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Fi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Gi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Hi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NH_Ji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NH_Ii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NH_Di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Ii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NH_Ci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Ji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900" b="1" i="0" u="none" strike="noStrike">
                          <a:solidFill>
                            <a:srgbClr val="000000"/>
                          </a:solidFill>
                          <a:effectLst/>
                          <a:latin typeface="Consolas" panose="020B0609020204030204" pitchFamily="49" charset="0"/>
                        </a:rPr>
                        <a:t>Avg. CIC Score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6711539"/>
                  </a:ext>
                </a:extLst>
              </a:tr>
              <a:tr h="261645">
                <a:tc>
                  <a:txBody>
                    <a:bodyPr/>
                    <a:lstStyle/>
                    <a:p>
                      <a:pPr algn="ctr" fontAlgn="ctr">
                        <a:buNone/>
                      </a:pPr>
                      <a:r>
                        <a:rPr lang="en-IN" sz="900" b="0" i="0" u="none" strike="noStrike">
                          <a:solidFill>
                            <a:srgbClr val="000000"/>
                          </a:solidFill>
                          <a:effectLst/>
                          <a:latin typeface="Consolas" panose="020B0609020204030204" pitchFamily="49"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14392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23.55%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182"/>
                    </a:solidFill>
                  </a:tcPr>
                </a:tc>
                <a:tc>
                  <a:txBody>
                    <a:bodyPr/>
                    <a:lstStyle/>
                    <a:p>
                      <a:pPr algn="ctr" fontAlgn="ctr">
                        <a:buNone/>
                      </a:pPr>
                      <a:r>
                        <a:rPr lang="en-IN" sz="900" b="0" i="0" u="none" strike="noStrike">
                          <a:solidFill>
                            <a:srgbClr val="000000"/>
                          </a:solidFill>
                          <a:effectLst/>
                          <a:latin typeface="Consolas" panose="020B0609020204030204" pitchFamily="49" charset="0"/>
                        </a:rPr>
                        <a:t>23.37%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6.71%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7.98%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6.67%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5.79%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480"/>
                    </a:solidFill>
                  </a:tcPr>
                </a:tc>
                <a:tc>
                  <a:txBody>
                    <a:bodyPr/>
                    <a:lstStyle/>
                    <a:p>
                      <a:pPr algn="ctr" fontAlgn="ctr">
                        <a:buNone/>
                      </a:pPr>
                      <a:r>
                        <a:rPr lang="en-IN" sz="900" b="0" i="0" u="none" strike="noStrike">
                          <a:solidFill>
                            <a:srgbClr val="000000"/>
                          </a:solidFill>
                          <a:effectLst/>
                          <a:latin typeface="Consolas" panose="020B0609020204030204" pitchFamily="49" charset="0"/>
                        </a:rPr>
                        <a:t>4.61%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4.17%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3.52%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3.17%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771"/>
                    </a:solidFill>
                  </a:tcPr>
                </a:tc>
                <a:tc>
                  <a:txBody>
                    <a:bodyPr/>
                    <a:lstStyle/>
                    <a:p>
                      <a:pPr algn="ctr" fontAlgn="ctr">
                        <a:buNone/>
                      </a:pPr>
                      <a:r>
                        <a:rPr lang="en-IN" sz="900" b="0" i="0" u="none" strike="noStrike">
                          <a:solidFill>
                            <a:srgbClr val="000000"/>
                          </a:solidFill>
                          <a:effectLst/>
                          <a:latin typeface="Consolas" panose="020B0609020204030204" pitchFamily="49" charset="0"/>
                        </a:rPr>
                        <a:t>2.06%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87D"/>
                    </a:solidFill>
                  </a:tcPr>
                </a:tc>
                <a:tc>
                  <a:txBody>
                    <a:bodyPr/>
                    <a:lstStyle/>
                    <a:p>
                      <a:pPr algn="ctr" fontAlgn="ctr">
                        <a:buNone/>
                      </a:pPr>
                      <a:r>
                        <a:rPr lang="en-IN" sz="900" b="0" i="0" u="none" strike="noStrike">
                          <a:solidFill>
                            <a:srgbClr val="000000"/>
                          </a:solidFill>
                          <a:effectLst/>
                          <a:latin typeface="Consolas" panose="020B0609020204030204" pitchFamily="49" charset="0"/>
                        </a:rPr>
                        <a:t>0.82%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97A"/>
                    </a:solidFill>
                  </a:tcPr>
                </a:tc>
                <a:tc>
                  <a:txBody>
                    <a:bodyPr/>
                    <a:lstStyle/>
                    <a:p>
                      <a:pPr algn="ctr" fontAlgn="ctr">
                        <a:buNone/>
                      </a:pPr>
                      <a:r>
                        <a:rPr lang="en-IN" sz="900" b="0" i="0" u="none" strike="noStrike">
                          <a:solidFill>
                            <a:srgbClr val="000000"/>
                          </a:solidFill>
                          <a:effectLst/>
                          <a:latin typeface="Consolas" panose="020B0609020204030204" pitchFamily="49" charset="0"/>
                        </a:rPr>
                        <a:t>0.83%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57D"/>
                    </a:solidFill>
                  </a:tcPr>
                </a:tc>
                <a:tc>
                  <a:txBody>
                    <a:bodyPr/>
                    <a:lstStyle/>
                    <a:p>
                      <a:pPr algn="ctr" fontAlgn="ctr">
                        <a:buNone/>
                      </a:pPr>
                      <a:r>
                        <a:rPr lang="en-IN" sz="900" b="0" i="0" u="none" strike="noStrike">
                          <a:solidFill>
                            <a:srgbClr val="000000"/>
                          </a:solidFill>
                          <a:effectLst/>
                          <a:latin typeface="Consolas" panose="020B0609020204030204" pitchFamily="49" charset="0"/>
                        </a:rPr>
                        <a:t>0.61%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0.19%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C81"/>
                    </a:solidFill>
                  </a:tcPr>
                </a:tc>
                <a:tc>
                  <a:txBody>
                    <a:bodyPr/>
                    <a:lstStyle/>
                    <a:p>
                      <a:pPr algn="ctr" fontAlgn="ctr">
                        <a:buNone/>
                      </a:pPr>
                      <a:r>
                        <a:rPr lang="en-IN" sz="900" b="0" i="0" u="none" strike="noStrike">
                          <a:solidFill>
                            <a:srgbClr val="000000"/>
                          </a:solidFill>
                          <a:effectLst/>
                          <a:latin typeface="Consolas" panose="020B0609020204030204" pitchFamily="49" charset="0"/>
                        </a:rPr>
                        <a:t>0.20%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0.06%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0.55412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2321540"/>
                  </a:ext>
                </a:extLst>
              </a:tr>
              <a:tr h="261645">
                <a:tc>
                  <a:txBody>
                    <a:bodyPr/>
                    <a:lstStyle/>
                    <a:p>
                      <a:pPr algn="ctr" fontAlgn="ctr">
                        <a:buNone/>
                      </a:pPr>
                      <a:r>
                        <a:rPr lang="en-IN" sz="900" b="0" i="0" u="none" strike="noStrike">
                          <a:solidFill>
                            <a:srgbClr val="000000"/>
                          </a:solidFill>
                          <a:effectLst/>
                          <a:latin typeface="Consolas" panose="020B0609020204030204" pitchFamily="49"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11348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23.20%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27F"/>
                    </a:solidFill>
                  </a:tcPr>
                </a:tc>
                <a:tc>
                  <a:txBody>
                    <a:bodyPr/>
                    <a:lstStyle/>
                    <a:p>
                      <a:pPr algn="ctr" fontAlgn="ctr">
                        <a:buNone/>
                      </a:pPr>
                      <a:r>
                        <a:rPr lang="en-IN" sz="900" b="0" i="0" u="none" strike="noStrike">
                          <a:solidFill>
                            <a:srgbClr val="000000"/>
                          </a:solidFill>
                          <a:effectLst/>
                          <a:latin typeface="Consolas" panose="020B0609020204030204" pitchFamily="49" charset="0"/>
                        </a:rPr>
                        <a:t>21.98%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D07F"/>
                    </a:solidFill>
                  </a:tcPr>
                </a:tc>
                <a:tc>
                  <a:txBody>
                    <a:bodyPr/>
                    <a:lstStyle/>
                    <a:p>
                      <a:pPr algn="ctr" fontAlgn="ctr">
                        <a:buNone/>
                      </a:pPr>
                      <a:r>
                        <a:rPr lang="en-IN" sz="900" b="0" i="0" u="none" strike="noStrike">
                          <a:solidFill>
                            <a:srgbClr val="000000"/>
                          </a:solidFill>
                          <a:effectLst/>
                          <a:latin typeface="Consolas" panose="020B0609020204030204" pitchFamily="49" charset="0"/>
                        </a:rPr>
                        <a:t>9.06%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C81"/>
                    </a:solidFill>
                  </a:tcPr>
                </a:tc>
                <a:tc>
                  <a:txBody>
                    <a:bodyPr/>
                    <a:lstStyle/>
                    <a:p>
                      <a:pPr algn="ctr" fontAlgn="ctr">
                        <a:buNone/>
                      </a:pPr>
                      <a:r>
                        <a:rPr lang="en-IN" sz="900" b="0" i="0" u="none" strike="noStrike">
                          <a:solidFill>
                            <a:srgbClr val="000000"/>
                          </a:solidFill>
                          <a:effectLst/>
                          <a:latin typeface="Consolas" panose="020B0609020204030204" pitchFamily="49" charset="0"/>
                        </a:rPr>
                        <a:t>7.03%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984"/>
                    </a:solidFill>
                  </a:tcPr>
                </a:tc>
                <a:tc>
                  <a:txBody>
                    <a:bodyPr/>
                    <a:lstStyle/>
                    <a:p>
                      <a:pPr algn="ctr" fontAlgn="ctr">
                        <a:buNone/>
                      </a:pPr>
                      <a:r>
                        <a:rPr lang="en-IN" sz="900" b="0" i="0" u="none" strike="noStrike">
                          <a:solidFill>
                            <a:srgbClr val="000000"/>
                          </a:solidFill>
                          <a:effectLst/>
                          <a:latin typeface="Consolas" panose="020B0609020204030204" pitchFamily="49" charset="0"/>
                        </a:rPr>
                        <a:t>5.48%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4.96%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5.72%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984"/>
                    </a:solidFill>
                  </a:tcPr>
                </a:tc>
                <a:tc>
                  <a:txBody>
                    <a:bodyPr/>
                    <a:lstStyle/>
                    <a:p>
                      <a:pPr algn="ctr" fontAlgn="ctr">
                        <a:buNone/>
                      </a:pPr>
                      <a:r>
                        <a:rPr lang="en-IN" sz="900" b="0" i="0" u="none" strike="noStrike">
                          <a:solidFill>
                            <a:srgbClr val="000000"/>
                          </a:solidFill>
                          <a:effectLst/>
                          <a:latin typeface="Consolas" panose="020B0609020204030204" pitchFamily="49" charset="0"/>
                        </a:rPr>
                        <a:t>5.17%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A84"/>
                    </a:solidFill>
                  </a:tcPr>
                </a:tc>
                <a:tc>
                  <a:txBody>
                    <a:bodyPr/>
                    <a:lstStyle/>
                    <a:p>
                      <a:pPr algn="ctr" fontAlgn="ctr">
                        <a:buNone/>
                      </a:pPr>
                      <a:r>
                        <a:rPr lang="en-IN" sz="900" b="0" i="0" u="none" strike="noStrike">
                          <a:solidFill>
                            <a:srgbClr val="000000"/>
                          </a:solidFill>
                          <a:effectLst/>
                          <a:latin typeface="Consolas" panose="020B0609020204030204" pitchFamily="49" charset="0"/>
                        </a:rPr>
                        <a:t>4.34%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182"/>
                    </a:solidFill>
                  </a:tcPr>
                </a:tc>
                <a:tc>
                  <a:txBody>
                    <a:bodyPr/>
                    <a:lstStyle/>
                    <a:p>
                      <a:pPr algn="ctr" fontAlgn="ctr">
                        <a:buNone/>
                      </a:pPr>
                      <a:r>
                        <a:rPr lang="en-IN" sz="900" b="0" i="0" u="none" strike="noStrike">
                          <a:solidFill>
                            <a:srgbClr val="000000"/>
                          </a:solidFill>
                          <a:effectLst/>
                          <a:latin typeface="Consolas" panose="020B0609020204030204" pitchFamily="49" charset="0"/>
                        </a:rPr>
                        <a:t>4.36%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80"/>
                    </a:solidFill>
                  </a:tcPr>
                </a:tc>
                <a:tc>
                  <a:txBody>
                    <a:bodyPr/>
                    <a:lstStyle/>
                    <a:p>
                      <a:pPr algn="ctr" fontAlgn="ctr">
                        <a:buNone/>
                      </a:pPr>
                      <a:r>
                        <a:rPr lang="en-IN" sz="900" b="0" i="0" u="none" strike="noStrike">
                          <a:solidFill>
                            <a:srgbClr val="000000"/>
                          </a:solidFill>
                          <a:effectLst/>
                          <a:latin typeface="Consolas" panose="020B0609020204030204" pitchFamily="49" charset="0"/>
                        </a:rPr>
                        <a:t>3.62%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5E382"/>
                    </a:solidFill>
                  </a:tcPr>
                </a:tc>
                <a:tc>
                  <a:txBody>
                    <a:bodyPr/>
                    <a:lstStyle/>
                    <a:p>
                      <a:pPr algn="ctr" fontAlgn="ctr">
                        <a:buNone/>
                      </a:pPr>
                      <a:r>
                        <a:rPr lang="en-IN" sz="900" b="0" i="0" u="none" strike="noStrike">
                          <a:solidFill>
                            <a:srgbClr val="000000"/>
                          </a:solidFill>
                          <a:effectLst/>
                          <a:latin typeface="Consolas" panose="020B0609020204030204" pitchFamily="49" charset="0"/>
                        </a:rPr>
                        <a:t>1.97%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A78"/>
                    </a:solidFill>
                  </a:tcPr>
                </a:tc>
                <a:tc>
                  <a:txBody>
                    <a:bodyPr/>
                    <a:lstStyle/>
                    <a:p>
                      <a:pPr algn="ctr" fontAlgn="ctr">
                        <a:buNone/>
                      </a:pPr>
                      <a:r>
                        <a:rPr lang="en-IN" sz="900" b="0" i="0" u="none" strike="noStrike">
                          <a:solidFill>
                            <a:srgbClr val="000000"/>
                          </a:solidFill>
                          <a:effectLst/>
                          <a:latin typeface="Consolas" panose="020B0609020204030204" pitchFamily="49" charset="0"/>
                        </a:rPr>
                        <a:t>0.84%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C"/>
                    </a:solidFill>
                  </a:tcPr>
                </a:tc>
                <a:tc>
                  <a:txBody>
                    <a:bodyPr/>
                    <a:lstStyle/>
                    <a:p>
                      <a:pPr algn="ctr" fontAlgn="ctr">
                        <a:buNone/>
                      </a:pPr>
                      <a:r>
                        <a:rPr lang="en-IN" sz="900" b="0" i="0" u="none" strike="noStrike">
                          <a:solidFill>
                            <a:srgbClr val="000000"/>
                          </a:solidFill>
                          <a:effectLst/>
                          <a:latin typeface="Consolas" panose="020B0609020204030204" pitchFamily="49" charset="0"/>
                        </a:rPr>
                        <a:t>0.65%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07C"/>
                    </a:solidFill>
                  </a:tcPr>
                </a:tc>
                <a:tc>
                  <a:txBody>
                    <a:bodyPr/>
                    <a:lstStyle/>
                    <a:p>
                      <a:pPr algn="ctr" fontAlgn="ctr">
                        <a:buNone/>
                      </a:pPr>
                      <a:r>
                        <a:rPr lang="en-IN" sz="900" b="0" i="0" u="none" strike="noStrike">
                          <a:solidFill>
                            <a:srgbClr val="000000"/>
                          </a:solidFill>
                          <a:effectLst/>
                          <a:latin typeface="Consolas" panose="020B0609020204030204" pitchFamily="49" charset="0"/>
                        </a:rPr>
                        <a:t>0.54%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070"/>
                    </a:solidFill>
                  </a:tcPr>
                </a:tc>
                <a:tc>
                  <a:txBody>
                    <a:bodyPr/>
                    <a:lstStyle/>
                    <a:p>
                      <a:pPr algn="ctr" fontAlgn="ctr">
                        <a:buNone/>
                      </a:pPr>
                      <a:r>
                        <a:rPr lang="en-IN" sz="900" b="0" i="0" u="none" strike="noStrike">
                          <a:solidFill>
                            <a:srgbClr val="000000"/>
                          </a:solidFill>
                          <a:effectLst/>
                          <a:latin typeface="Consolas" panose="020B0609020204030204" pitchFamily="49" charset="0"/>
                        </a:rPr>
                        <a:t>0.56%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ACE7E"/>
                    </a:solidFill>
                  </a:tcPr>
                </a:tc>
                <a:tc>
                  <a:txBody>
                    <a:bodyPr/>
                    <a:lstStyle/>
                    <a:p>
                      <a:pPr algn="ctr" fontAlgn="ctr">
                        <a:buNone/>
                      </a:pPr>
                      <a:r>
                        <a:rPr lang="en-IN" sz="900" b="0" i="0" u="none" strike="noStrike">
                          <a:solidFill>
                            <a:srgbClr val="000000"/>
                          </a:solidFill>
                          <a:effectLst/>
                          <a:latin typeface="Consolas" panose="020B0609020204030204" pitchFamily="49" charset="0"/>
                        </a:rPr>
                        <a:t>0.32%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0.19%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4C87D"/>
                    </a:solidFill>
                  </a:tcPr>
                </a:tc>
                <a:tc>
                  <a:txBody>
                    <a:bodyPr/>
                    <a:lstStyle/>
                    <a:p>
                      <a:pPr algn="ctr" fontAlgn="ctr">
                        <a:buNone/>
                      </a:pPr>
                      <a:r>
                        <a:rPr lang="en-IN" sz="900" b="0" i="0" u="none" strike="noStrike">
                          <a:solidFill>
                            <a:srgbClr val="000000"/>
                          </a:solidFill>
                          <a:effectLst/>
                          <a:latin typeface="Consolas" panose="020B0609020204030204" pitchFamily="49" charset="0"/>
                        </a:rPr>
                        <a:t>0.03%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57D"/>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0.53885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1287063"/>
                  </a:ext>
                </a:extLst>
              </a:tr>
              <a:tr h="261645">
                <a:tc>
                  <a:txBody>
                    <a:bodyPr/>
                    <a:lstStyle/>
                    <a:p>
                      <a:pPr algn="ctr" fontAlgn="ctr">
                        <a:buNone/>
                      </a:pPr>
                      <a:r>
                        <a:rPr lang="en-IN" sz="900" b="0" i="0" u="none" strike="noStrike">
                          <a:solidFill>
                            <a:srgbClr val="000000"/>
                          </a:solidFill>
                          <a:effectLst/>
                          <a:latin typeface="Consolas" panose="020B0609020204030204" pitchFamily="49"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11296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24.55%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E082"/>
                    </a:solidFill>
                  </a:tcPr>
                </a:tc>
                <a:tc>
                  <a:txBody>
                    <a:bodyPr/>
                    <a:lstStyle/>
                    <a:p>
                      <a:pPr algn="ctr" fontAlgn="ctr">
                        <a:buNone/>
                      </a:pPr>
                      <a:r>
                        <a:rPr lang="en-IN" sz="900" b="0" i="0" u="none" strike="noStrike">
                          <a:solidFill>
                            <a:srgbClr val="000000"/>
                          </a:solidFill>
                          <a:effectLst/>
                          <a:latin typeface="Consolas" panose="020B0609020204030204" pitchFamily="49" charset="0"/>
                        </a:rPr>
                        <a:t>20.16%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883"/>
                    </a:solidFill>
                  </a:tcPr>
                </a:tc>
                <a:tc>
                  <a:txBody>
                    <a:bodyPr/>
                    <a:lstStyle/>
                    <a:p>
                      <a:pPr algn="ctr" fontAlgn="ctr">
                        <a:buNone/>
                      </a:pPr>
                      <a:r>
                        <a:rPr lang="en-IN" sz="900" b="0" i="0" u="none" strike="noStrike">
                          <a:solidFill>
                            <a:srgbClr val="000000"/>
                          </a:solidFill>
                          <a:effectLst/>
                          <a:latin typeface="Consolas" panose="020B0609020204030204" pitchFamily="49" charset="0"/>
                        </a:rPr>
                        <a:t>9.42%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BD37F"/>
                    </a:solidFill>
                  </a:tcPr>
                </a:tc>
                <a:tc>
                  <a:txBody>
                    <a:bodyPr/>
                    <a:lstStyle/>
                    <a:p>
                      <a:pPr algn="ctr" fontAlgn="ctr">
                        <a:buNone/>
                      </a:pPr>
                      <a:r>
                        <a:rPr lang="en-IN" sz="900" b="0" i="0" u="none" strike="noStrike">
                          <a:solidFill>
                            <a:srgbClr val="000000"/>
                          </a:solidFill>
                          <a:effectLst/>
                          <a:latin typeface="Consolas" panose="020B0609020204030204" pitchFamily="49" charset="0"/>
                        </a:rPr>
                        <a:t>6.37%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D72"/>
                    </a:solidFill>
                  </a:tcPr>
                </a:tc>
                <a:tc>
                  <a:txBody>
                    <a:bodyPr/>
                    <a:lstStyle/>
                    <a:p>
                      <a:pPr algn="ctr" fontAlgn="ctr">
                        <a:buNone/>
                      </a:pPr>
                      <a:r>
                        <a:rPr lang="en-IN" sz="900" b="0" i="0" u="none" strike="noStrike">
                          <a:solidFill>
                            <a:srgbClr val="000000"/>
                          </a:solidFill>
                          <a:effectLst/>
                          <a:latin typeface="Consolas" panose="020B0609020204030204" pitchFamily="49" charset="0"/>
                        </a:rPr>
                        <a:t>5.95%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F7F"/>
                    </a:solidFill>
                  </a:tcPr>
                </a:tc>
                <a:tc>
                  <a:txBody>
                    <a:bodyPr/>
                    <a:lstStyle/>
                    <a:p>
                      <a:pPr algn="ctr" fontAlgn="ctr">
                        <a:buNone/>
                      </a:pPr>
                      <a:r>
                        <a:rPr lang="en-IN" sz="900" b="0" i="0" u="none" strike="noStrike">
                          <a:solidFill>
                            <a:srgbClr val="000000"/>
                          </a:solidFill>
                          <a:effectLst/>
                          <a:latin typeface="Consolas" panose="020B0609020204030204" pitchFamily="49" charset="0"/>
                        </a:rPr>
                        <a:t>5.25%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E72"/>
                    </a:solidFill>
                  </a:tcPr>
                </a:tc>
                <a:tc>
                  <a:txBody>
                    <a:bodyPr/>
                    <a:lstStyle/>
                    <a:p>
                      <a:pPr algn="ctr" fontAlgn="ctr">
                        <a:buNone/>
                      </a:pPr>
                      <a:r>
                        <a:rPr lang="en-IN" sz="900" b="0" i="0" u="none" strike="noStrike">
                          <a:solidFill>
                            <a:srgbClr val="000000"/>
                          </a:solidFill>
                          <a:effectLst/>
                          <a:latin typeface="Consolas" panose="020B0609020204030204" pitchFamily="49" charset="0"/>
                        </a:rPr>
                        <a:t>5.59%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B81"/>
                    </a:solidFill>
                  </a:tcPr>
                </a:tc>
                <a:tc>
                  <a:txBody>
                    <a:bodyPr/>
                    <a:lstStyle/>
                    <a:p>
                      <a:pPr algn="ctr" fontAlgn="ctr">
                        <a:buNone/>
                      </a:pPr>
                      <a:r>
                        <a:rPr lang="en-IN" sz="900" b="0" i="0" u="none" strike="noStrike">
                          <a:solidFill>
                            <a:srgbClr val="000000"/>
                          </a:solidFill>
                          <a:effectLst/>
                          <a:latin typeface="Consolas" panose="020B0609020204030204" pitchFamily="49" charset="0"/>
                        </a:rPr>
                        <a:t>4.98%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480"/>
                    </a:solidFill>
                  </a:tcPr>
                </a:tc>
                <a:tc>
                  <a:txBody>
                    <a:bodyPr/>
                    <a:lstStyle/>
                    <a:p>
                      <a:pPr algn="ctr" fontAlgn="ctr">
                        <a:buNone/>
                      </a:pPr>
                      <a:r>
                        <a:rPr lang="en-IN" sz="900" b="0" i="0" u="none" strike="noStrike">
                          <a:solidFill>
                            <a:srgbClr val="000000"/>
                          </a:solidFill>
                          <a:effectLst/>
                          <a:latin typeface="Consolas" panose="020B0609020204030204" pitchFamily="49" charset="0"/>
                        </a:rPr>
                        <a:t>4.70%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ADC81"/>
                    </a:solidFill>
                  </a:tcPr>
                </a:tc>
                <a:tc>
                  <a:txBody>
                    <a:bodyPr/>
                    <a:lstStyle/>
                    <a:p>
                      <a:pPr algn="ctr" fontAlgn="ctr">
                        <a:buNone/>
                      </a:pPr>
                      <a:r>
                        <a:rPr lang="en-IN" sz="900" b="0" i="0" u="none" strike="noStrike">
                          <a:solidFill>
                            <a:srgbClr val="000000"/>
                          </a:solidFill>
                          <a:effectLst/>
                          <a:latin typeface="Consolas" panose="020B0609020204030204" pitchFamily="49" charset="0"/>
                        </a:rPr>
                        <a:t>4.83%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C67D"/>
                    </a:solidFill>
                  </a:tcPr>
                </a:tc>
                <a:tc>
                  <a:txBody>
                    <a:bodyPr/>
                    <a:lstStyle/>
                    <a:p>
                      <a:pPr algn="ctr" fontAlgn="ctr">
                        <a:buNone/>
                      </a:pPr>
                      <a:r>
                        <a:rPr lang="en-IN" sz="900" b="0" i="0" u="none" strike="noStrike">
                          <a:solidFill>
                            <a:srgbClr val="000000"/>
                          </a:solidFill>
                          <a:effectLst/>
                          <a:latin typeface="Consolas" panose="020B0609020204030204" pitchFamily="49" charset="0"/>
                        </a:rPr>
                        <a:t>3.41%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87D"/>
                    </a:solidFill>
                  </a:tcPr>
                </a:tc>
                <a:tc>
                  <a:txBody>
                    <a:bodyPr/>
                    <a:lstStyle/>
                    <a:p>
                      <a:pPr algn="ctr" fontAlgn="ctr">
                        <a:buNone/>
                      </a:pPr>
                      <a:r>
                        <a:rPr lang="en-IN" sz="900" b="0" i="0" u="none" strike="noStrike">
                          <a:solidFill>
                            <a:srgbClr val="000000"/>
                          </a:solidFill>
                          <a:effectLst/>
                          <a:latin typeface="Consolas" panose="020B0609020204030204" pitchFamily="49" charset="0"/>
                        </a:rPr>
                        <a:t>2.03%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F7B"/>
                    </a:solidFill>
                  </a:tcPr>
                </a:tc>
                <a:tc>
                  <a:txBody>
                    <a:bodyPr/>
                    <a:lstStyle/>
                    <a:p>
                      <a:pPr algn="ctr" fontAlgn="ctr">
                        <a:buNone/>
                      </a:pPr>
                      <a:r>
                        <a:rPr lang="en-IN" sz="900" b="0" i="0" u="none" strike="noStrike">
                          <a:solidFill>
                            <a:srgbClr val="000000"/>
                          </a:solidFill>
                          <a:effectLst/>
                          <a:latin typeface="Consolas" panose="020B0609020204030204" pitchFamily="49" charset="0"/>
                        </a:rPr>
                        <a:t>0.89%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83"/>
                    </a:solidFill>
                  </a:tcPr>
                </a:tc>
                <a:tc>
                  <a:txBody>
                    <a:bodyPr/>
                    <a:lstStyle/>
                    <a:p>
                      <a:pPr algn="ctr" fontAlgn="ctr">
                        <a:buNone/>
                      </a:pPr>
                      <a:r>
                        <a:rPr lang="en-IN" sz="900" b="0" i="0" u="none" strike="noStrike">
                          <a:solidFill>
                            <a:srgbClr val="000000"/>
                          </a:solidFill>
                          <a:effectLst/>
                          <a:latin typeface="Consolas" panose="020B0609020204030204" pitchFamily="49" charset="0"/>
                        </a:rPr>
                        <a:t>0.59%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670"/>
                    </a:solidFill>
                  </a:tcPr>
                </a:tc>
                <a:tc>
                  <a:txBody>
                    <a:bodyPr/>
                    <a:lstStyle/>
                    <a:p>
                      <a:pPr algn="ctr" fontAlgn="ctr">
                        <a:buNone/>
                      </a:pPr>
                      <a:r>
                        <a:rPr lang="en-IN" sz="900" b="0" i="0" u="none" strike="noStrike">
                          <a:solidFill>
                            <a:srgbClr val="000000"/>
                          </a:solidFill>
                          <a:effectLst/>
                          <a:latin typeface="Consolas" panose="020B0609020204030204" pitchFamily="49" charset="0"/>
                        </a:rPr>
                        <a:t>0.55%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971"/>
                    </a:solidFill>
                  </a:tcPr>
                </a:tc>
                <a:tc>
                  <a:txBody>
                    <a:bodyPr/>
                    <a:lstStyle/>
                    <a:p>
                      <a:pPr algn="ctr" fontAlgn="ctr">
                        <a:buNone/>
                      </a:pPr>
                      <a:r>
                        <a:rPr lang="en-IN" sz="900" b="0" i="0" u="none" strike="noStrike">
                          <a:solidFill>
                            <a:srgbClr val="000000"/>
                          </a:solidFill>
                          <a:effectLst/>
                          <a:latin typeface="Consolas" panose="020B0609020204030204" pitchFamily="49" charset="0"/>
                        </a:rPr>
                        <a:t>0.39%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67A"/>
                    </a:solidFill>
                  </a:tcPr>
                </a:tc>
                <a:tc>
                  <a:txBody>
                    <a:bodyPr/>
                    <a:lstStyle/>
                    <a:p>
                      <a:pPr algn="ctr" fontAlgn="ctr">
                        <a:buNone/>
                      </a:pPr>
                      <a:r>
                        <a:rPr lang="en-IN" sz="900" b="0" i="0" u="none" strike="noStrike">
                          <a:solidFill>
                            <a:srgbClr val="000000"/>
                          </a:solidFill>
                          <a:effectLst/>
                          <a:latin typeface="Consolas" panose="020B0609020204030204" pitchFamily="49" charset="0"/>
                        </a:rPr>
                        <a:t>0.19%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A81"/>
                    </a:solidFill>
                  </a:tcPr>
                </a:tc>
                <a:tc>
                  <a:txBody>
                    <a:bodyPr/>
                    <a:lstStyle/>
                    <a:p>
                      <a:pPr algn="ctr" fontAlgn="ctr">
                        <a:buNone/>
                      </a:pPr>
                      <a:r>
                        <a:rPr lang="en-IN" sz="900" b="0" i="0" u="none" strike="noStrike">
                          <a:solidFill>
                            <a:srgbClr val="000000"/>
                          </a:solidFill>
                          <a:effectLst/>
                          <a:latin typeface="Consolas" panose="020B0609020204030204" pitchFamily="49" charset="0"/>
                        </a:rPr>
                        <a:t>0.13%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E783"/>
                    </a:solidFill>
                  </a:tcPr>
                </a:tc>
                <a:tc>
                  <a:txBody>
                    <a:bodyPr/>
                    <a:lstStyle/>
                    <a:p>
                      <a:pPr algn="ctr" fontAlgn="ctr">
                        <a:buNone/>
                      </a:pPr>
                      <a:r>
                        <a:rPr lang="en-IN" sz="900" b="0" i="0" u="none" strike="noStrike">
                          <a:solidFill>
                            <a:srgbClr val="000000"/>
                          </a:solidFill>
                          <a:effectLst/>
                          <a:latin typeface="Consolas" panose="020B0609020204030204" pitchFamily="49" charset="0"/>
                        </a:rPr>
                        <a:t>0.04%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683"/>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0.53941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369782"/>
                  </a:ext>
                </a:extLst>
              </a:tr>
              <a:tr h="261645">
                <a:tc>
                  <a:txBody>
                    <a:bodyPr/>
                    <a:lstStyle/>
                    <a:p>
                      <a:pPr algn="ctr" fontAlgn="ctr">
                        <a:buNone/>
                      </a:pPr>
                      <a:r>
                        <a:rPr lang="en-IN" sz="900" b="0" i="0" u="none" strike="noStrike">
                          <a:solidFill>
                            <a:srgbClr val="000000"/>
                          </a:solidFill>
                          <a:effectLst/>
                          <a:latin typeface="Consolas" panose="020B0609020204030204" pitchFamily="49"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9444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26.88%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16.48%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10.01%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8C47C"/>
                    </a:solidFill>
                  </a:tcPr>
                </a:tc>
                <a:tc>
                  <a:txBody>
                    <a:bodyPr/>
                    <a:lstStyle/>
                    <a:p>
                      <a:pPr algn="ctr" fontAlgn="ctr">
                        <a:buNone/>
                      </a:pPr>
                      <a:r>
                        <a:rPr lang="en-IN" sz="900" b="0" i="0" u="none" strike="noStrike">
                          <a:solidFill>
                            <a:srgbClr val="000000"/>
                          </a:solidFill>
                          <a:effectLst/>
                          <a:latin typeface="Consolas" panose="020B0609020204030204" pitchFamily="49" charset="0"/>
                        </a:rPr>
                        <a:t>6.46%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C75"/>
                    </a:solidFill>
                  </a:tcPr>
                </a:tc>
                <a:tc>
                  <a:txBody>
                    <a:bodyPr/>
                    <a:lstStyle/>
                    <a:p>
                      <a:pPr algn="ctr" fontAlgn="ctr">
                        <a:buNone/>
                      </a:pPr>
                      <a:r>
                        <a:rPr lang="en-IN" sz="900" b="0" i="0" u="none" strike="noStrike">
                          <a:solidFill>
                            <a:srgbClr val="000000"/>
                          </a:solidFill>
                          <a:effectLst/>
                          <a:latin typeface="Consolas" panose="020B0609020204030204" pitchFamily="49" charset="0"/>
                        </a:rPr>
                        <a:t>6.39%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ED47F"/>
                    </a:solidFill>
                  </a:tcPr>
                </a:tc>
                <a:tc>
                  <a:txBody>
                    <a:bodyPr/>
                    <a:lstStyle/>
                    <a:p>
                      <a:pPr algn="ctr" fontAlgn="ctr">
                        <a:buNone/>
                      </a:pPr>
                      <a:r>
                        <a:rPr lang="en-IN" sz="900" b="0" i="0" u="none" strike="noStrike">
                          <a:solidFill>
                            <a:srgbClr val="000000"/>
                          </a:solidFill>
                          <a:effectLst/>
                          <a:latin typeface="Consolas" panose="020B0609020204030204" pitchFamily="49" charset="0"/>
                        </a:rPr>
                        <a:t>5.72%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A7E"/>
                    </a:solidFill>
                  </a:tcPr>
                </a:tc>
                <a:tc>
                  <a:txBody>
                    <a:bodyPr/>
                    <a:lstStyle/>
                    <a:p>
                      <a:pPr algn="ctr" fontAlgn="ctr">
                        <a:buNone/>
                      </a:pPr>
                      <a:r>
                        <a:rPr lang="en-IN" sz="900" b="0" i="0" u="none" strike="noStrike">
                          <a:solidFill>
                            <a:srgbClr val="000000"/>
                          </a:solidFill>
                          <a:effectLst/>
                          <a:latin typeface="Consolas" panose="020B0609020204030204" pitchFamily="49" charset="0"/>
                        </a:rPr>
                        <a:t>6.42%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FCF7E"/>
                    </a:solidFill>
                  </a:tcPr>
                </a:tc>
                <a:tc>
                  <a:txBody>
                    <a:bodyPr/>
                    <a:lstStyle/>
                    <a:p>
                      <a:pPr algn="ctr" fontAlgn="ctr">
                        <a:buNone/>
                      </a:pPr>
                      <a:r>
                        <a:rPr lang="en-IN" sz="900" b="0" i="0" u="none" strike="noStrike">
                          <a:solidFill>
                            <a:srgbClr val="000000"/>
                          </a:solidFill>
                          <a:effectLst/>
                          <a:latin typeface="Consolas" panose="020B0609020204030204" pitchFamily="49" charset="0"/>
                        </a:rPr>
                        <a:t>5.32%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382"/>
                    </a:solidFill>
                  </a:tcPr>
                </a:tc>
                <a:tc>
                  <a:txBody>
                    <a:bodyPr/>
                    <a:lstStyle/>
                    <a:p>
                      <a:pPr algn="ctr" fontAlgn="ctr">
                        <a:buNone/>
                      </a:pPr>
                      <a:r>
                        <a:rPr lang="en-IN" sz="900" b="0" i="0" u="none" strike="noStrike">
                          <a:solidFill>
                            <a:srgbClr val="000000"/>
                          </a:solidFill>
                          <a:effectLst/>
                          <a:latin typeface="Consolas" panose="020B0609020204030204" pitchFamily="49" charset="0"/>
                        </a:rPr>
                        <a:t>4.32%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F82"/>
                    </a:solidFill>
                  </a:tcPr>
                </a:tc>
                <a:tc>
                  <a:txBody>
                    <a:bodyPr/>
                    <a:lstStyle/>
                    <a:p>
                      <a:pPr algn="ctr" fontAlgn="ctr">
                        <a:buNone/>
                      </a:pPr>
                      <a:r>
                        <a:rPr lang="en-IN" sz="900" b="0" i="0" u="none" strike="noStrike">
                          <a:solidFill>
                            <a:srgbClr val="000000"/>
                          </a:solidFill>
                          <a:effectLst/>
                          <a:latin typeface="Consolas" panose="020B0609020204030204" pitchFamily="49" charset="0"/>
                        </a:rPr>
                        <a:t>3.61%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37F"/>
                    </a:solidFill>
                  </a:tcPr>
                </a:tc>
                <a:tc>
                  <a:txBody>
                    <a:bodyPr/>
                    <a:lstStyle/>
                    <a:p>
                      <a:pPr algn="ctr" fontAlgn="ctr">
                        <a:buNone/>
                      </a:pPr>
                      <a:r>
                        <a:rPr lang="en-IN" sz="900" b="0" i="0" u="none" strike="noStrike">
                          <a:solidFill>
                            <a:srgbClr val="000000"/>
                          </a:solidFill>
                          <a:effectLst/>
                          <a:latin typeface="Consolas" panose="020B0609020204030204" pitchFamily="49" charset="0"/>
                        </a:rPr>
                        <a:t>3.54%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A84"/>
                    </a:solidFill>
                  </a:tcPr>
                </a:tc>
                <a:tc>
                  <a:txBody>
                    <a:bodyPr/>
                    <a:lstStyle/>
                    <a:p>
                      <a:pPr algn="ctr" fontAlgn="ctr">
                        <a:buNone/>
                      </a:pPr>
                      <a:r>
                        <a:rPr lang="en-IN" sz="900" b="0" i="0" u="none" strike="noStrike">
                          <a:solidFill>
                            <a:srgbClr val="000000"/>
                          </a:solidFill>
                          <a:effectLst/>
                          <a:latin typeface="Consolas" panose="020B0609020204030204" pitchFamily="49" charset="0"/>
                        </a:rPr>
                        <a:t>2.14%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282"/>
                    </a:solidFill>
                  </a:tcPr>
                </a:tc>
                <a:tc>
                  <a:txBody>
                    <a:bodyPr/>
                    <a:lstStyle/>
                    <a:p>
                      <a:pPr algn="ctr" fontAlgn="ctr">
                        <a:buNone/>
                      </a:pPr>
                      <a:r>
                        <a:rPr lang="en-IN" sz="900" b="0" i="0" u="none" strike="noStrike">
                          <a:solidFill>
                            <a:srgbClr val="000000"/>
                          </a:solidFill>
                          <a:effectLst/>
                          <a:latin typeface="Consolas" panose="020B0609020204030204" pitchFamily="49" charset="0"/>
                        </a:rPr>
                        <a:t>0.84%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C"/>
                    </a:solidFill>
                  </a:tcPr>
                </a:tc>
                <a:tc>
                  <a:txBody>
                    <a:bodyPr/>
                    <a:lstStyle/>
                    <a:p>
                      <a:pPr algn="ctr" fontAlgn="ctr">
                        <a:buNone/>
                      </a:pPr>
                      <a:r>
                        <a:rPr lang="en-IN" sz="900" b="0" i="0" u="none" strike="noStrike">
                          <a:solidFill>
                            <a:srgbClr val="000000"/>
                          </a:solidFill>
                          <a:effectLst/>
                          <a:latin typeface="Consolas" panose="020B0609020204030204" pitchFamily="49" charset="0"/>
                        </a:rPr>
                        <a:t>0.67%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F7F"/>
                    </a:solidFill>
                  </a:tcPr>
                </a:tc>
                <a:tc>
                  <a:txBody>
                    <a:bodyPr/>
                    <a:lstStyle/>
                    <a:p>
                      <a:pPr algn="ctr" fontAlgn="ctr">
                        <a:buNone/>
                      </a:pPr>
                      <a:r>
                        <a:rPr lang="en-IN" sz="900" b="0" i="0" u="none" strike="noStrike">
                          <a:solidFill>
                            <a:srgbClr val="000000"/>
                          </a:solidFill>
                          <a:effectLst/>
                          <a:latin typeface="Consolas" panose="020B0609020204030204" pitchFamily="49" charset="0"/>
                        </a:rPr>
                        <a:t>0.53%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A6E"/>
                    </a:solidFill>
                  </a:tcPr>
                </a:tc>
                <a:tc>
                  <a:txBody>
                    <a:bodyPr/>
                    <a:lstStyle/>
                    <a:p>
                      <a:pPr algn="ctr" fontAlgn="ctr">
                        <a:buNone/>
                      </a:pPr>
                      <a:r>
                        <a:rPr lang="en-IN" sz="900" b="0" i="0" u="none" strike="noStrike">
                          <a:solidFill>
                            <a:srgbClr val="000000"/>
                          </a:solidFill>
                          <a:effectLst/>
                          <a:latin typeface="Consolas" panose="020B0609020204030204" pitchFamily="49" charset="0"/>
                        </a:rPr>
                        <a:t>0.43%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B81"/>
                    </a:solidFill>
                  </a:tcPr>
                </a:tc>
                <a:tc>
                  <a:txBody>
                    <a:bodyPr/>
                    <a:lstStyle/>
                    <a:p>
                      <a:pPr algn="ctr" fontAlgn="ctr">
                        <a:buNone/>
                      </a:pPr>
                      <a:r>
                        <a:rPr lang="en-IN" sz="900" b="0" i="0" u="none" strike="noStrike">
                          <a:solidFill>
                            <a:srgbClr val="000000"/>
                          </a:solidFill>
                          <a:effectLst/>
                          <a:latin typeface="Consolas" panose="020B0609020204030204" pitchFamily="49" charset="0"/>
                        </a:rPr>
                        <a:t>0.19%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F82"/>
                    </a:solidFill>
                  </a:tcPr>
                </a:tc>
                <a:tc>
                  <a:txBody>
                    <a:bodyPr/>
                    <a:lstStyle/>
                    <a:p>
                      <a:pPr algn="ctr" fontAlgn="ctr">
                        <a:buNone/>
                      </a:pPr>
                      <a:r>
                        <a:rPr lang="en-IN" sz="900" b="0" i="0" u="none" strike="noStrike">
                          <a:solidFill>
                            <a:srgbClr val="000000"/>
                          </a:solidFill>
                          <a:effectLst/>
                          <a:latin typeface="Consolas" panose="020B0609020204030204" pitchFamily="49" charset="0"/>
                        </a:rPr>
                        <a:t>0.06%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070"/>
                    </a:solidFill>
                  </a:tcPr>
                </a:tc>
                <a:tc>
                  <a:txBody>
                    <a:bodyPr/>
                    <a:lstStyle/>
                    <a:p>
                      <a:pPr algn="ctr" fontAlgn="ctr">
                        <a:buNone/>
                      </a:pPr>
                      <a:r>
                        <a:rPr lang="en-IN" sz="900" b="0" i="0" u="none" strike="noStrike">
                          <a:solidFill>
                            <a:srgbClr val="000000"/>
                          </a:solidFill>
                          <a:effectLst/>
                          <a:latin typeface="Consolas" panose="020B0609020204030204" pitchFamily="49" charset="0"/>
                        </a:rPr>
                        <a:t>0.01%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0.53985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8619681"/>
                  </a:ext>
                </a:extLst>
              </a:tr>
              <a:tr h="261645">
                <a:tc>
                  <a:txBody>
                    <a:bodyPr/>
                    <a:lstStyle/>
                    <a:p>
                      <a:pPr algn="ctr" fontAlgn="ctr">
                        <a:buNone/>
                      </a:pPr>
                      <a:r>
                        <a:rPr lang="en-IN" sz="900" b="0" i="0" u="none" strike="noStrike">
                          <a:solidFill>
                            <a:srgbClr val="000000"/>
                          </a:solidFill>
                          <a:effectLst/>
                          <a:latin typeface="Consolas" panose="020B0609020204030204" pitchFamily="49"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10098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23.36%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981"/>
                    </a:solidFill>
                  </a:tcPr>
                </a:tc>
                <a:tc>
                  <a:txBody>
                    <a:bodyPr/>
                    <a:lstStyle/>
                    <a:p>
                      <a:pPr algn="ctr" fontAlgn="ctr">
                        <a:buNone/>
                      </a:pPr>
                      <a:r>
                        <a:rPr lang="en-IN" sz="900" b="0" i="0" u="none" strike="noStrike">
                          <a:solidFill>
                            <a:srgbClr val="000000"/>
                          </a:solidFill>
                          <a:effectLst/>
                          <a:latin typeface="Consolas" panose="020B0609020204030204" pitchFamily="49" charset="0"/>
                        </a:rPr>
                        <a:t>16.97%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B6F"/>
                    </a:solidFill>
                  </a:tcPr>
                </a:tc>
                <a:tc>
                  <a:txBody>
                    <a:bodyPr/>
                    <a:lstStyle/>
                    <a:p>
                      <a:pPr algn="ctr" fontAlgn="ctr">
                        <a:buNone/>
                      </a:pPr>
                      <a:r>
                        <a:rPr lang="en-IN" sz="900" b="0" i="0" u="none" strike="noStrike">
                          <a:solidFill>
                            <a:srgbClr val="000000"/>
                          </a:solidFill>
                          <a:effectLst/>
                          <a:latin typeface="Consolas" panose="020B0609020204030204" pitchFamily="49" charset="0"/>
                        </a:rPr>
                        <a:t>9.39%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ED47F"/>
                    </a:solidFill>
                  </a:tcPr>
                </a:tc>
                <a:tc>
                  <a:txBody>
                    <a:bodyPr/>
                    <a:lstStyle/>
                    <a:p>
                      <a:pPr algn="ctr" fontAlgn="ctr">
                        <a:buNone/>
                      </a:pPr>
                      <a:r>
                        <a:rPr lang="en-IN" sz="900" b="0" i="0" u="none" strike="noStrike">
                          <a:solidFill>
                            <a:srgbClr val="000000"/>
                          </a:solidFill>
                          <a:effectLst/>
                          <a:latin typeface="Consolas" panose="020B0609020204030204" pitchFamily="49" charset="0"/>
                        </a:rPr>
                        <a:t>7.61%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D07F"/>
                    </a:solidFill>
                  </a:tcPr>
                </a:tc>
                <a:tc>
                  <a:txBody>
                    <a:bodyPr/>
                    <a:lstStyle/>
                    <a:p>
                      <a:pPr algn="ctr" fontAlgn="ctr">
                        <a:buNone/>
                      </a:pPr>
                      <a:r>
                        <a:rPr lang="en-IN" sz="900" b="0" i="0" u="none" strike="noStrike">
                          <a:solidFill>
                            <a:srgbClr val="000000"/>
                          </a:solidFill>
                          <a:effectLst/>
                          <a:latin typeface="Consolas" panose="020B0609020204030204" pitchFamily="49" charset="0"/>
                        </a:rPr>
                        <a:t>6.64%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C07B"/>
                    </a:solidFill>
                  </a:tcPr>
                </a:tc>
                <a:tc>
                  <a:txBody>
                    <a:bodyPr/>
                    <a:lstStyle/>
                    <a:p>
                      <a:pPr algn="ctr" fontAlgn="ctr">
                        <a:buNone/>
                      </a:pPr>
                      <a:r>
                        <a:rPr lang="en-IN" sz="900" b="0" i="0" u="none" strike="noStrike">
                          <a:solidFill>
                            <a:srgbClr val="000000"/>
                          </a:solidFill>
                          <a:effectLst/>
                          <a:latin typeface="Consolas" panose="020B0609020204030204" pitchFamily="49" charset="0"/>
                        </a:rPr>
                        <a:t>5.67%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57D"/>
                    </a:solidFill>
                  </a:tcPr>
                </a:tc>
                <a:tc>
                  <a:txBody>
                    <a:bodyPr/>
                    <a:lstStyle/>
                    <a:p>
                      <a:pPr algn="ctr" fontAlgn="ctr">
                        <a:buNone/>
                      </a:pPr>
                      <a:r>
                        <a:rPr lang="en-IN" sz="900" b="0" i="0" u="none" strike="noStrike">
                          <a:solidFill>
                            <a:srgbClr val="000000"/>
                          </a:solidFill>
                          <a:effectLst/>
                          <a:latin typeface="Consolas" panose="020B0609020204030204" pitchFamily="49" charset="0"/>
                        </a:rPr>
                        <a:t>6.84%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6.12%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CB7E"/>
                    </a:solidFill>
                  </a:tcPr>
                </a:tc>
                <a:tc>
                  <a:txBody>
                    <a:bodyPr/>
                    <a:lstStyle/>
                    <a:p>
                      <a:pPr algn="ctr" fontAlgn="ctr">
                        <a:buNone/>
                      </a:pPr>
                      <a:r>
                        <a:rPr lang="en-IN" sz="900" b="0" i="0" u="none" strike="noStrike">
                          <a:solidFill>
                            <a:srgbClr val="000000"/>
                          </a:solidFill>
                          <a:effectLst/>
                          <a:latin typeface="Consolas" panose="020B0609020204030204" pitchFamily="49" charset="0"/>
                        </a:rPr>
                        <a:t>2.88%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670"/>
                    </a:solidFill>
                  </a:tcPr>
                </a:tc>
                <a:tc>
                  <a:txBody>
                    <a:bodyPr/>
                    <a:lstStyle/>
                    <a:p>
                      <a:pPr algn="ctr" fontAlgn="ctr">
                        <a:buNone/>
                      </a:pPr>
                      <a:r>
                        <a:rPr lang="en-IN" sz="900" b="0" i="0" u="none" strike="noStrike">
                          <a:solidFill>
                            <a:srgbClr val="000000"/>
                          </a:solidFill>
                          <a:effectLst/>
                          <a:latin typeface="Consolas" panose="020B0609020204030204" pitchFamily="49" charset="0"/>
                        </a:rPr>
                        <a:t>4.02%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2.57%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1.08%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0.61%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A74"/>
                    </a:solidFill>
                  </a:tcPr>
                </a:tc>
                <a:tc>
                  <a:txBody>
                    <a:bodyPr/>
                    <a:lstStyle/>
                    <a:p>
                      <a:pPr algn="ctr" fontAlgn="ctr">
                        <a:buNone/>
                      </a:pPr>
                      <a:r>
                        <a:rPr lang="en-IN" sz="900" b="0" i="0" u="none" strike="noStrike">
                          <a:solidFill>
                            <a:srgbClr val="000000"/>
                          </a:solidFill>
                          <a:effectLst/>
                          <a:latin typeface="Consolas" panose="020B0609020204030204" pitchFamily="49" charset="0"/>
                        </a:rPr>
                        <a:t>0.51%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0.39%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379"/>
                    </a:solidFill>
                  </a:tcPr>
                </a:tc>
                <a:tc>
                  <a:txBody>
                    <a:bodyPr/>
                    <a:lstStyle/>
                    <a:p>
                      <a:pPr algn="ctr" fontAlgn="ctr">
                        <a:buNone/>
                      </a:pPr>
                      <a:r>
                        <a:rPr lang="en-IN" sz="900" b="0" i="0" u="none" strike="noStrike">
                          <a:solidFill>
                            <a:srgbClr val="000000"/>
                          </a:solidFill>
                          <a:effectLst/>
                          <a:latin typeface="Consolas" panose="020B0609020204030204" pitchFamily="49" charset="0"/>
                        </a:rPr>
                        <a:t>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D81"/>
                    </a:solidFill>
                  </a:tcPr>
                </a:tc>
                <a:tc>
                  <a:txBody>
                    <a:bodyPr/>
                    <a:lstStyle/>
                    <a:p>
                      <a:pPr algn="ctr" fontAlgn="ctr">
                        <a:buNone/>
                      </a:pPr>
                      <a:r>
                        <a:rPr lang="en-IN" sz="900" b="0" i="0" u="none" strike="noStrike">
                          <a:solidFill>
                            <a:srgbClr val="000000"/>
                          </a:solidFill>
                          <a:effectLst/>
                          <a:latin typeface="Consolas" panose="020B0609020204030204" pitchFamily="49" charset="0"/>
                        </a:rPr>
                        <a:t>0.05%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0.02%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E75"/>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0.53411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3417289"/>
                  </a:ext>
                </a:extLst>
              </a:tr>
              <a:tr h="261645">
                <a:tc>
                  <a:txBody>
                    <a:bodyPr/>
                    <a:lstStyle/>
                    <a:p>
                      <a:pPr algn="ctr" fontAlgn="ctr">
                        <a:buNone/>
                      </a:pPr>
                      <a:r>
                        <a:rPr lang="en-IN" sz="900" b="0" i="0" u="none" strike="noStrike">
                          <a:solidFill>
                            <a:srgbClr val="000000"/>
                          </a:solidFill>
                          <a:effectLst/>
                          <a:latin typeface="Consolas" panose="020B0609020204030204" pitchFamily="49"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9500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20.69%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22.41%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CA7D"/>
                    </a:solidFill>
                  </a:tcPr>
                </a:tc>
                <a:tc>
                  <a:txBody>
                    <a:bodyPr/>
                    <a:lstStyle/>
                    <a:p>
                      <a:pPr algn="ctr" fontAlgn="ctr">
                        <a:buNone/>
                      </a:pPr>
                      <a:r>
                        <a:rPr lang="en-IN" sz="900" b="0" i="0" u="none" strike="noStrike">
                          <a:solidFill>
                            <a:srgbClr val="000000"/>
                          </a:solidFill>
                          <a:effectLst/>
                          <a:latin typeface="Consolas" panose="020B0609020204030204" pitchFamily="49" charset="0"/>
                        </a:rPr>
                        <a:t>9.08%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B81"/>
                    </a:solidFill>
                  </a:tcPr>
                </a:tc>
                <a:tc>
                  <a:txBody>
                    <a:bodyPr/>
                    <a:lstStyle/>
                    <a:p>
                      <a:pPr algn="ctr" fontAlgn="ctr">
                        <a:buNone/>
                      </a:pPr>
                      <a:r>
                        <a:rPr lang="en-IN" sz="900" b="0" i="0" u="none" strike="noStrike">
                          <a:solidFill>
                            <a:srgbClr val="000000"/>
                          </a:solidFill>
                          <a:effectLst/>
                          <a:latin typeface="Consolas" panose="020B0609020204030204" pitchFamily="49" charset="0"/>
                        </a:rPr>
                        <a:t>6.78%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77D"/>
                    </a:solidFill>
                  </a:tcPr>
                </a:tc>
                <a:tc>
                  <a:txBody>
                    <a:bodyPr/>
                    <a:lstStyle/>
                    <a:p>
                      <a:pPr algn="ctr" fontAlgn="ctr">
                        <a:buNone/>
                      </a:pPr>
                      <a:r>
                        <a:rPr lang="en-IN" sz="900" b="0" i="0" u="none" strike="noStrike">
                          <a:solidFill>
                            <a:srgbClr val="000000"/>
                          </a:solidFill>
                          <a:effectLst/>
                          <a:latin typeface="Consolas" panose="020B0609020204030204" pitchFamily="49" charset="0"/>
                        </a:rPr>
                        <a:t>6.01%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C81"/>
                    </a:solidFill>
                  </a:tcPr>
                </a:tc>
                <a:tc>
                  <a:txBody>
                    <a:bodyPr/>
                    <a:lstStyle/>
                    <a:p>
                      <a:pPr algn="ctr" fontAlgn="ctr">
                        <a:buNone/>
                      </a:pPr>
                      <a:r>
                        <a:rPr lang="en-IN" sz="900" b="0" i="0" u="none" strike="noStrike">
                          <a:solidFill>
                            <a:srgbClr val="000000"/>
                          </a:solidFill>
                          <a:effectLst/>
                          <a:latin typeface="Consolas" panose="020B0609020204030204" pitchFamily="49" charset="0"/>
                        </a:rPr>
                        <a:t>6.92%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DC17C"/>
                    </a:solidFill>
                  </a:tcPr>
                </a:tc>
                <a:tc>
                  <a:txBody>
                    <a:bodyPr/>
                    <a:lstStyle/>
                    <a:p>
                      <a:pPr algn="ctr" fontAlgn="ctr">
                        <a:buNone/>
                      </a:pPr>
                      <a:r>
                        <a:rPr lang="en-IN" sz="900" b="0" i="0" u="none" strike="noStrike">
                          <a:solidFill>
                            <a:srgbClr val="000000"/>
                          </a:solidFill>
                          <a:effectLst/>
                          <a:latin typeface="Consolas" panose="020B0609020204030204" pitchFamily="49" charset="0"/>
                        </a:rPr>
                        <a:t>6.13%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81"/>
                    </a:solidFill>
                  </a:tcPr>
                </a:tc>
                <a:tc>
                  <a:txBody>
                    <a:bodyPr/>
                    <a:lstStyle/>
                    <a:p>
                      <a:pPr algn="ctr" fontAlgn="ctr">
                        <a:buNone/>
                      </a:pPr>
                      <a:r>
                        <a:rPr lang="en-IN" sz="900" b="0" i="0" u="none" strike="noStrike">
                          <a:solidFill>
                            <a:srgbClr val="000000"/>
                          </a:solidFill>
                          <a:effectLst/>
                          <a:latin typeface="Consolas" panose="020B0609020204030204" pitchFamily="49" charset="0"/>
                        </a:rPr>
                        <a:t>5.44%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DD81"/>
                    </a:solidFill>
                  </a:tcPr>
                </a:tc>
                <a:tc>
                  <a:txBody>
                    <a:bodyPr/>
                    <a:lstStyle/>
                    <a:p>
                      <a:pPr algn="ctr" fontAlgn="ctr">
                        <a:buNone/>
                      </a:pPr>
                      <a:r>
                        <a:rPr lang="en-IN" sz="900" b="0" i="0" u="none" strike="noStrike">
                          <a:solidFill>
                            <a:srgbClr val="000000"/>
                          </a:solidFill>
                          <a:effectLst/>
                          <a:latin typeface="Consolas" panose="020B0609020204030204" pitchFamily="49" charset="0"/>
                        </a:rPr>
                        <a:t>4.53%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483"/>
                    </a:solidFill>
                  </a:tcPr>
                </a:tc>
                <a:tc>
                  <a:txBody>
                    <a:bodyPr/>
                    <a:lstStyle/>
                    <a:p>
                      <a:pPr algn="ctr" fontAlgn="ctr">
                        <a:buNone/>
                      </a:pPr>
                      <a:r>
                        <a:rPr lang="en-IN" sz="900" b="0" i="0" u="none" strike="noStrike">
                          <a:solidFill>
                            <a:srgbClr val="000000"/>
                          </a:solidFill>
                          <a:effectLst/>
                          <a:latin typeface="Consolas" panose="020B0609020204030204" pitchFamily="49" charset="0"/>
                        </a:rPr>
                        <a:t>2.61%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3.89%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CA7D"/>
                    </a:solidFill>
                  </a:tcPr>
                </a:tc>
                <a:tc>
                  <a:txBody>
                    <a:bodyPr/>
                    <a:lstStyle/>
                    <a:p>
                      <a:pPr algn="ctr" fontAlgn="ctr">
                        <a:buNone/>
                      </a:pPr>
                      <a:r>
                        <a:rPr lang="en-IN" sz="900" b="0" i="0" u="none" strike="noStrike">
                          <a:solidFill>
                            <a:srgbClr val="000000"/>
                          </a:solidFill>
                          <a:effectLst/>
                          <a:latin typeface="Consolas" panose="020B0609020204030204" pitchFamily="49" charset="0"/>
                        </a:rPr>
                        <a:t>2.45%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CB7E"/>
                    </a:solidFill>
                  </a:tcPr>
                </a:tc>
                <a:tc>
                  <a:txBody>
                    <a:bodyPr/>
                    <a:lstStyle/>
                    <a:p>
                      <a:pPr algn="ctr" fontAlgn="ctr">
                        <a:buNone/>
                      </a:pPr>
                      <a:r>
                        <a:rPr lang="en-IN" sz="900" b="0" i="0" u="none" strike="noStrike">
                          <a:solidFill>
                            <a:srgbClr val="000000"/>
                          </a:solidFill>
                          <a:effectLst/>
                          <a:latin typeface="Consolas" panose="020B0609020204030204" pitchFamily="49" charset="0"/>
                        </a:rPr>
                        <a:t>1.04%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C77D"/>
                    </a:solidFill>
                  </a:tcPr>
                </a:tc>
                <a:tc>
                  <a:txBody>
                    <a:bodyPr/>
                    <a:lstStyle/>
                    <a:p>
                      <a:pPr algn="ctr" fontAlgn="ctr">
                        <a:buNone/>
                      </a:pPr>
                      <a:r>
                        <a:rPr lang="en-IN" sz="900" b="0" i="0" u="none" strike="noStrike">
                          <a:solidFill>
                            <a:srgbClr val="000000"/>
                          </a:solidFill>
                          <a:effectLst/>
                          <a:latin typeface="Consolas" panose="020B0609020204030204" pitchFamily="49" charset="0"/>
                        </a:rPr>
                        <a:t>0.66%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B7E"/>
                    </a:solidFill>
                  </a:tcPr>
                </a:tc>
                <a:tc>
                  <a:txBody>
                    <a:bodyPr/>
                    <a:lstStyle/>
                    <a:p>
                      <a:pPr algn="ctr" fontAlgn="ctr">
                        <a:buNone/>
                      </a:pPr>
                      <a:r>
                        <a:rPr lang="en-IN" sz="900" b="0" i="0" u="none" strike="noStrike">
                          <a:solidFill>
                            <a:srgbClr val="000000"/>
                          </a:solidFill>
                          <a:effectLst/>
                          <a:latin typeface="Consolas" panose="020B0609020204030204" pitchFamily="49" charset="0"/>
                        </a:rPr>
                        <a:t>0.76%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D980"/>
                    </a:solidFill>
                  </a:tcPr>
                </a:tc>
                <a:tc>
                  <a:txBody>
                    <a:bodyPr/>
                    <a:lstStyle/>
                    <a:p>
                      <a:pPr algn="ctr" fontAlgn="ctr">
                        <a:buNone/>
                      </a:pPr>
                      <a:r>
                        <a:rPr lang="en-IN" sz="900" b="0" i="0" u="none" strike="noStrike">
                          <a:solidFill>
                            <a:srgbClr val="000000"/>
                          </a:solidFill>
                          <a:effectLst/>
                          <a:latin typeface="Consolas" panose="020B0609020204030204" pitchFamily="49" charset="0"/>
                        </a:rPr>
                        <a:t>0.42%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07F"/>
                    </a:solidFill>
                  </a:tcPr>
                </a:tc>
                <a:tc>
                  <a:txBody>
                    <a:bodyPr/>
                    <a:lstStyle/>
                    <a:p>
                      <a:pPr algn="ctr" fontAlgn="ctr">
                        <a:buNone/>
                      </a:pPr>
                      <a:r>
                        <a:rPr lang="en-IN" sz="900" b="0" i="0" u="none" strike="noStrike">
                          <a:solidFill>
                            <a:srgbClr val="000000"/>
                          </a:solidFill>
                          <a:effectLst/>
                          <a:latin typeface="Consolas" panose="020B0609020204030204" pitchFamily="49" charset="0"/>
                        </a:rPr>
                        <a:t>0.08%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0.07%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273"/>
                    </a:solidFill>
                  </a:tcPr>
                </a:tc>
                <a:tc>
                  <a:txBody>
                    <a:bodyPr/>
                    <a:lstStyle/>
                    <a:p>
                      <a:pPr algn="ctr" fontAlgn="ctr">
                        <a:buNone/>
                      </a:pPr>
                      <a:r>
                        <a:rPr lang="en-IN" sz="900" b="0" i="0" u="none" strike="noStrike">
                          <a:solidFill>
                            <a:srgbClr val="000000"/>
                          </a:solidFill>
                          <a:effectLst/>
                          <a:latin typeface="Consolas" panose="020B0609020204030204" pitchFamily="49" charset="0"/>
                        </a:rPr>
                        <a:t>0.01%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0.53446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650278"/>
                  </a:ext>
                </a:extLst>
              </a:tr>
              <a:tr h="261645">
                <a:tc>
                  <a:txBody>
                    <a:bodyPr/>
                    <a:lstStyle/>
                    <a:p>
                      <a:pPr algn="ctr" fontAlgn="ctr">
                        <a:buNone/>
                      </a:pPr>
                      <a:r>
                        <a:rPr lang="en-IN" sz="900" b="0" i="0" u="none" strike="noStrike">
                          <a:solidFill>
                            <a:srgbClr val="000000"/>
                          </a:solidFill>
                          <a:effectLst/>
                          <a:latin typeface="Consolas" panose="020B0609020204030204" pitchFamily="49"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7975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21.78%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674"/>
                    </a:solidFill>
                  </a:tcPr>
                </a:tc>
                <a:tc>
                  <a:txBody>
                    <a:bodyPr/>
                    <a:lstStyle/>
                    <a:p>
                      <a:pPr algn="ctr" fontAlgn="ctr">
                        <a:buNone/>
                      </a:pPr>
                      <a:r>
                        <a:rPr lang="en-IN" sz="900" b="0" i="0" u="none" strike="noStrike">
                          <a:solidFill>
                            <a:srgbClr val="000000"/>
                          </a:solidFill>
                          <a:effectLst/>
                          <a:latin typeface="Consolas" panose="020B0609020204030204" pitchFamily="49" charset="0"/>
                        </a:rPr>
                        <a:t>23.37%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9.08%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ADC81"/>
                    </a:solidFill>
                  </a:tcPr>
                </a:tc>
                <a:tc>
                  <a:txBody>
                    <a:bodyPr/>
                    <a:lstStyle/>
                    <a:p>
                      <a:pPr algn="ctr" fontAlgn="ctr">
                        <a:buNone/>
                      </a:pPr>
                      <a:r>
                        <a:rPr lang="en-IN" sz="900" b="0" i="0" u="none" strike="noStrike">
                          <a:solidFill>
                            <a:srgbClr val="000000"/>
                          </a:solidFill>
                          <a:effectLst/>
                          <a:latin typeface="Consolas" panose="020B0609020204030204" pitchFamily="49" charset="0"/>
                        </a:rPr>
                        <a:t>6.98%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383"/>
                    </a:solidFill>
                  </a:tcPr>
                </a:tc>
                <a:tc>
                  <a:txBody>
                    <a:bodyPr/>
                    <a:lstStyle/>
                    <a:p>
                      <a:pPr algn="ctr" fontAlgn="ctr">
                        <a:buNone/>
                      </a:pPr>
                      <a:r>
                        <a:rPr lang="en-IN" sz="900" b="0" i="0" u="none" strike="noStrike">
                          <a:solidFill>
                            <a:srgbClr val="000000"/>
                          </a:solidFill>
                          <a:effectLst/>
                          <a:latin typeface="Consolas" panose="020B0609020204030204" pitchFamily="49" charset="0"/>
                        </a:rPr>
                        <a:t>6.50%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0CB7E"/>
                    </a:solidFill>
                  </a:tcPr>
                </a:tc>
                <a:tc>
                  <a:txBody>
                    <a:bodyPr/>
                    <a:lstStyle/>
                    <a:p>
                      <a:pPr algn="ctr" fontAlgn="ctr">
                        <a:buNone/>
                      </a:pPr>
                      <a:r>
                        <a:rPr lang="en-IN" sz="900" b="0" i="0" u="none" strike="noStrike">
                          <a:solidFill>
                            <a:srgbClr val="000000"/>
                          </a:solidFill>
                          <a:effectLst/>
                          <a:latin typeface="Consolas" panose="020B0609020204030204" pitchFamily="49" charset="0"/>
                        </a:rPr>
                        <a:t>6.13%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483"/>
                    </a:solidFill>
                  </a:tcPr>
                </a:tc>
                <a:tc>
                  <a:txBody>
                    <a:bodyPr/>
                    <a:lstStyle/>
                    <a:p>
                      <a:pPr algn="ctr" fontAlgn="ctr">
                        <a:buNone/>
                      </a:pPr>
                      <a:r>
                        <a:rPr lang="en-IN" sz="900" b="0" i="0" u="none" strike="noStrike">
                          <a:solidFill>
                            <a:srgbClr val="000000"/>
                          </a:solidFill>
                          <a:effectLst/>
                          <a:latin typeface="Consolas" panose="020B0609020204030204" pitchFamily="49" charset="0"/>
                        </a:rPr>
                        <a:t>5.14%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677"/>
                    </a:solidFill>
                  </a:tcPr>
                </a:tc>
                <a:tc>
                  <a:txBody>
                    <a:bodyPr/>
                    <a:lstStyle/>
                    <a:p>
                      <a:pPr algn="ctr" fontAlgn="ctr">
                        <a:buNone/>
                      </a:pPr>
                      <a:r>
                        <a:rPr lang="en-IN" sz="900" b="0" i="0" u="none" strike="noStrike">
                          <a:solidFill>
                            <a:srgbClr val="000000"/>
                          </a:solidFill>
                          <a:effectLst/>
                          <a:latin typeface="Consolas" panose="020B0609020204030204" pitchFamily="49" charset="0"/>
                        </a:rPr>
                        <a:t>5.29%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483"/>
                    </a:solidFill>
                  </a:tcPr>
                </a:tc>
                <a:tc>
                  <a:txBody>
                    <a:bodyPr/>
                    <a:lstStyle/>
                    <a:p>
                      <a:pPr algn="ctr" fontAlgn="ctr">
                        <a:buNone/>
                      </a:pPr>
                      <a:r>
                        <a:rPr lang="en-IN" sz="900" b="0" i="0" u="none" strike="noStrike">
                          <a:solidFill>
                            <a:srgbClr val="000000"/>
                          </a:solidFill>
                          <a:effectLst/>
                          <a:latin typeface="Consolas" panose="020B0609020204030204" pitchFamily="49" charset="0"/>
                        </a:rPr>
                        <a:t>4.46%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883"/>
                    </a:solidFill>
                  </a:tcPr>
                </a:tc>
                <a:tc>
                  <a:txBody>
                    <a:bodyPr/>
                    <a:lstStyle/>
                    <a:p>
                      <a:pPr algn="ctr" fontAlgn="ctr">
                        <a:buNone/>
                      </a:pPr>
                      <a:r>
                        <a:rPr lang="en-IN" sz="900" b="0" i="0" u="none" strike="noStrike">
                          <a:solidFill>
                            <a:srgbClr val="000000"/>
                          </a:solidFill>
                          <a:effectLst/>
                          <a:latin typeface="Consolas" panose="020B0609020204030204" pitchFamily="49" charset="0"/>
                        </a:rPr>
                        <a:t>2.90%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771"/>
                    </a:solidFill>
                  </a:tcPr>
                </a:tc>
                <a:tc>
                  <a:txBody>
                    <a:bodyPr/>
                    <a:lstStyle/>
                    <a:p>
                      <a:pPr algn="ctr" fontAlgn="ctr">
                        <a:buNone/>
                      </a:pPr>
                      <a:r>
                        <a:rPr lang="en-IN" sz="900" b="0" i="0" u="none" strike="noStrike">
                          <a:solidFill>
                            <a:srgbClr val="000000"/>
                          </a:solidFill>
                          <a:effectLst/>
                          <a:latin typeface="Consolas" panose="020B0609020204030204" pitchFamily="49" charset="0"/>
                        </a:rPr>
                        <a:t>3.60%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683"/>
                    </a:solidFill>
                  </a:tcPr>
                </a:tc>
                <a:tc>
                  <a:txBody>
                    <a:bodyPr/>
                    <a:lstStyle/>
                    <a:p>
                      <a:pPr algn="ctr" fontAlgn="ctr">
                        <a:buNone/>
                      </a:pPr>
                      <a:r>
                        <a:rPr lang="en-IN" sz="900" b="0" i="0" u="none" strike="noStrike">
                          <a:solidFill>
                            <a:srgbClr val="000000"/>
                          </a:solidFill>
                          <a:effectLst/>
                          <a:latin typeface="Consolas" panose="020B0609020204030204" pitchFamily="49" charset="0"/>
                        </a:rPr>
                        <a:t>1.87%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C72"/>
                    </a:solidFill>
                  </a:tcPr>
                </a:tc>
                <a:tc>
                  <a:txBody>
                    <a:bodyPr/>
                    <a:lstStyle/>
                    <a:p>
                      <a:pPr algn="ctr" fontAlgn="ctr">
                        <a:buNone/>
                      </a:pPr>
                      <a:r>
                        <a:rPr lang="en-IN" sz="900" b="0" i="0" u="none" strike="noStrike">
                          <a:solidFill>
                            <a:srgbClr val="000000"/>
                          </a:solidFill>
                          <a:effectLst/>
                          <a:latin typeface="Consolas" panose="020B0609020204030204" pitchFamily="49" charset="0"/>
                        </a:rPr>
                        <a:t>0.87%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880"/>
                    </a:solidFill>
                  </a:tcPr>
                </a:tc>
                <a:tc>
                  <a:txBody>
                    <a:bodyPr/>
                    <a:lstStyle/>
                    <a:p>
                      <a:pPr algn="ctr" fontAlgn="ctr">
                        <a:buNone/>
                      </a:pPr>
                      <a:r>
                        <a:rPr lang="en-IN" sz="900" b="0" i="0" u="none" strike="noStrike">
                          <a:solidFill>
                            <a:srgbClr val="000000"/>
                          </a:solidFill>
                          <a:effectLst/>
                          <a:latin typeface="Consolas" panose="020B0609020204030204" pitchFamily="49" charset="0"/>
                        </a:rPr>
                        <a:t>0.56%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0.87%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0.30%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D6C"/>
                    </a:solidFill>
                  </a:tcPr>
                </a:tc>
                <a:tc>
                  <a:txBody>
                    <a:bodyPr/>
                    <a:lstStyle/>
                    <a:p>
                      <a:pPr algn="ctr" fontAlgn="ctr">
                        <a:buNone/>
                      </a:pPr>
                      <a:r>
                        <a:rPr lang="en-IN" sz="900" b="0" i="0" u="none" strike="noStrike">
                          <a:solidFill>
                            <a:srgbClr val="000000"/>
                          </a:solidFill>
                          <a:effectLst/>
                          <a:latin typeface="Consolas" panose="020B0609020204030204" pitchFamily="49" charset="0"/>
                        </a:rPr>
                        <a:t>0.20%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A84"/>
                    </a:solidFill>
                  </a:tcPr>
                </a:tc>
                <a:tc>
                  <a:txBody>
                    <a:bodyPr/>
                    <a:lstStyle/>
                    <a:p>
                      <a:pPr algn="ctr" fontAlgn="ctr">
                        <a:buNone/>
                      </a:pPr>
                      <a:r>
                        <a:rPr lang="en-IN" sz="900" b="0" i="0" u="none" strike="noStrike">
                          <a:solidFill>
                            <a:srgbClr val="000000"/>
                          </a:solidFill>
                          <a:effectLst/>
                          <a:latin typeface="Consolas" panose="020B0609020204030204" pitchFamily="49" charset="0"/>
                        </a:rPr>
                        <a:t>0.09%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A78"/>
                    </a:solidFill>
                  </a:tcPr>
                </a:tc>
                <a:tc>
                  <a:txBody>
                    <a:bodyPr/>
                    <a:lstStyle/>
                    <a:p>
                      <a:pPr algn="ctr" fontAlgn="ctr">
                        <a:buNone/>
                      </a:pPr>
                      <a:r>
                        <a:rPr lang="en-IN" sz="900" b="0" i="0" u="none" strike="noStrike">
                          <a:solidFill>
                            <a:srgbClr val="000000"/>
                          </a:solidFill>
                          <a:effectLst/>
                          <a:latin typeface="Consolas" panose="020B0609020204030204" pitchFamily="49" charset="0"/>
                        </a:rPr>
                        <a:t>0.01%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46D"/>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0.53894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967000"/>
                  </a:ext>
                </a:extLst>
              </a:tr>
              <a:tr h="261645">
                <a:tc>
                  <a:txBody>
                    <a:bodyPr/>
                    <a:lstStyle/>
                    <a:p>
                      <a:pPr algn="ctr" fontAlgn="ctr">
                        <a:buNone/>
                      </a:pPr>
                      <a:r>
                        <a:rPr lang="en-IN" sz="900" b="0" i="0" u="none" strike="noStrike">
                          <a:solidFill>
                            <a:srgbClr val="000000"/>
                          </a:solidFill>
                          <a:effectLst/>
                          <a:latin typeface="Consolas" panose="020B0609020204030204" pitchFamily="49"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7619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22.43%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179"/>
                    </a:solidFill>
                  </a:tcPr>
                </a:tc>
                <a:tc>
                  <a:txBody>
                    <a:bodyPr/>
                    <a:lstStyle/>
                    <a:p>
                      <a:pPr algn="ctr" fontAlgn="ctr">
                        <a:buNone/>
                      </a:pPr>
                      <a:r>
                        <a:rPr lang="en-IN" sz="900" b="0" i="0" u="none" strike="noStrike">
                          <a:solidFill>
                            <a:srgbClr val="000000"/>
                          </a:solidFill>
                          <a:effectLst/>
                          <a:latin typeface="Consolas" panose="020B0609020204030204" pitchFamily="49" charset="0"/>
                        </a:rPr>
                        <a:t>22.50%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C97D"/>
                    </a:solidFill>
                  </a:tcPr>
                </a:tc>
                <a:tc>
                  <a:txBody>
                    <a:bodyPr/>
                    <a:lstStyle/>
                    <a:p>
                      <a:pPr algn="ctr" fontAlgn="ctr">
                        <a:buNone/>
                      </a:pPr>
                      <a:r>
                        <a:rPr lang="en-IN" sz="900" b="0" i="0" u="none" strike="noStrike">
                          <a:solidFill>
                            <a:srgbClr val="000000"/>
                          </a:solidFill>
                          <a:effectLst/>
                          <a:latin typeface="Consolas" panose="020B0609020204030204" pitchFamily="49" charset="0"/>
                        </a:rPr>
                        <a:t>8.72%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583"/>
                    </a:solidFill>
                  </a:tcPr>
                </a:tc>
                <a:tc>
                  <a:txBody>
                    <a:bodyPr/>
                    <a:lstStyle/>
                    <a:p>
                      <a:pPr algn="ctr" fontAlgn="ctr">
                        <a:buNone/>
                      </a:pPr>
                      <a:r>
                        <a:rPr lang="en-IN" sz="900" b="0" i="0" u="none" strike="noStrike">
                          <a:solidFill>
                            <a:srgbClr val="000000"/>
                          </a:solidFill>
                          <a:effectLst/>
                          <a:latin typeface="Consolas" panose="020B0609020204030204" pitchFamily="49" charset="0"/>
                        </a:rPr>
                        <a:t>6.94%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D81"/>
                    </a:solidFill>
                  </a:tcPr>
                </a:tc>
                <a:tc>
                  <a:txBody>
                    <a:bodyPr/>
                    <a:lstStyle/>
                    <a:p>
                      <a:pPr algn="ctr" fontAlgn="ctr">
                        <a:buNone/>
                      </a:pPr>
                      <a:r>
                        <a:rPr lang="en-IN" sz="900" b="0" i="0" u="none" strike="noStrike">
                          <a:solidFill>
                            <a:srgbClr val="000000"/>
                          </a:solidFill>
                          <a:effectLst/>
                          <a:latin typeface="Consolas" panose="020B0609020204030204" pitchFamily="49" charset="0"/>
                        </a:rPr>
                        <a:t>6.31%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D980"/>
                    </a:solidFill>
                  </a:tcPr>
                </a:tc>
                <a:tc>
                  <a:txBody>
                    <a:bodyPr/>
                    <a:lstStyle/>
                    <a:p>
                      <a:pPr algn="ctr" fontAlgn="ctr">
                        <a:buNone/>
                      </a:pPr>
                      <a:r>
                        <a:rPr lang="en-IN" sz="900" b="0" i="0" u="none" strike="noStrike">
                          <a:solidFill>
                            <a:srgbClr val="000000"/>
                          </a:solidFill>
                          <a:effectLst/>
                          <a:latin typeface="Consolas" panose="020B0609020204030204" pitchFamily="49" charset="0"/>
                        </a:rPr>
                        <a:t>6.17%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1E282"/>
                    </a:solidFill>
                  </a:tcPr>
                </a:tc>
                <a:tc>
                  <a:txBody>
                    <a:bodyPr/>
                    <a:lstStyle/>
                    <a:p>
                      <a:pPr algn="ctr" fontAlgn="ctr">
                        <a:buNone/>
                      </a:pPr>
                      <a:r>
                        <a:rPr lang="en-IN" sz="900" b="0" i="0" u="none" strike="noStrike">
                          <a:solidFill>
                            <a:srgbClr val="000000"/>
                          </a:solidFill>
                          <a:effectLst/>
                          <a:latin typeface="Consolas" panose="020B0609020204030204" pitchFamily="49" charset="0"/>
                        </a:rPr>
                        <a:t>5.83%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E783"/>
                    </a:solidFill>
                  </a:tcPr>
                </a:tc>
                <a:tc>
                  <a:txBody>
                    <a:bodyPr/>
                    <a:lstStyle/>
                    <a:p>
                      <a:pPr algn="ctr" fontAlgn="ctr">
                        <a:buNone/>
                      </a:pPr>
                      <a:r>
                        <a:rPr lang="en-IN" sz="900" b="0" i="0" u="none" strike="noStrike">
                          <a:solidFill>
                            <a:srgbClr val="000000"/>
                          </a:solidFill>
                          <a:effectLst/>
                          <a:latin typeface="Consolas" panose="020B0609020204030204" pitchFamily="49" charset="0"/>
                        </a:rPr>
                        <a:t>4.92%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D7E"/>
                    </a:solidFill>
                  </a:tcPr>
                </a:tc>
                <a:tc>
                  <a:txBody>
                    <a:bodyPr/>
                    <a:lstStyle/>
                    <a:p>
                      <a:pPr algn="ctr" fontAlgn="ctr">
                        <a:buNone/>
                      </a:pPr>
                      <a:r>
                        <a:rPr lang="en-IN" sz="900" b="0" i="0" u="none" strike="noStrike">
                          <a:solidFill>
                            <a:srgbClr val="000000"/>
                          </a:solidFill>
                          <a:effectLst/>
                          <a:latin typeface="Consolas" panose="020B0609020204030204" pitchFamily="49" charset="0"/>
                        </a:rPr>
                        <a:t>4.90%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27F"/>
                    </a:solidFill>
                  </a:tcPr>
                </a:tc>
                <a:tc>
                  <a:txBody>
                    <a:bodyPr/>
                    <a:lstStyle/>
                    <a:p>
                      <a:pPr algn="ctr" fontAlgn="ctr">
                        <a:buNone/>
                      </a:pPr>
                      <a:r>
                        <a:rPr lang="en-IN" sz="900" b="0" i="0" u="none" strike="noStrike">
                          <a:solidFill>
                            <a:srgbClr val="000000"/>
                          </a:solidFill>
                          <a:effectLst/>
                          <a:latin typeface="Consolas" panose="020B0609020204030204" pitchFamily="49" charset="0"/>
                        </a:rPr>
                        <a:t>3.28%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F79"/>
                    </a:solidFill>
                  </a:tcPr>
                </a:tc>
                <a:tc>
                  <a:txBody>
                    <a:bodyPr/>
                    <a:lstStyle/>
                    <a:p>
                      <a:pPr algn="ctr" fontAlgn="ctr">
                        <a:buNone/>
                      </a:pPr>
                      <a:r>
                        <a:rPr lang="en-IN" sz="900" b="0" i="0" u="none" strike="noStrike">
                          <a:solidFill>
                            <a:srgbClr val="000000"/>
                          </a:solidFill>
                          <a:effectLst/>
                          <a:latin typeface="Consolas" panose="020B0609020204030204" pitchFamily="49" charset="0"/>
                        </a:rPr>
                        <a:t>3.06%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2.01%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97A"/>
                    </a:solidFill>
                  </a:tcPr>
                </a:tc>
                <a:tc>
                  <a:txBody>
                    <a:bodyPr/>
                    <a:lstStyle/>
                    <a:p>
                      <a:pPr algn="ctr" fontAlgn="ctr">
                        <a:buNone/>
                      </a:pPr>
                      <a:r>
                        <a:rPr lang="en-IN" sz="900" b="0" i="0" u="none" strike="noStrike">
                          <a:solidFill>
                            <a:srgbClr val="000000"/>
                          </a:solidFill>
                          <a:effectLst/>
                          <a:latin typeface="Consolas" panose="020B0609020204030204" pitchFamily="49" charset="0"/>
                        </a:rPr>
                        <a:t>1.01%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F7E"/>
                    </a:solidFill>
                  </a:tcPr>
                </a:tc>
                <a:tc>
                  <a:txBody>
                    <a:bodyPr/>
                    <a:lstStyle/>
                    <a:p>
                      <a:pPr algn="ctr" fontAlgn="ctr">
                        <a:buNone/>
                      </a:pPr>
                      <a:r>
                        <a:rPr lang="en-IN" sz="900" b="0" i="0" u="none" strike="noStrike">
                          <a:solidFill>
                            <a:srgbClr val="000000"/>
                          </a:solidFill>
                          <a:effectLst/>
                          <a:latin typeface="Consolas" panose="020B0609020204030204" pitchFamily="49" charset="0"/>
                        </a:rPr>
                        <a:t>0.58%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56D"/>
                    </a:solidFill>
                  </a:tcPr>
                </a:tc>
                <a:tc>
                  <a:txBody>
                    <a:bodyPr/>
                    <a:lstStyle/>
                    <a:p>
                      <a:pPr algn="ctr" fontAlgn="ctr">
                        <a:buNone/>
                      </a:pPr>
                      <a:r>
                        <a:rPr lang="en-IN" sz="900" b="0" i="0" u="none" strike="noStrike">
                          <a:solidFill>
                            <a:srgbClr val="000000"/>
                          </a:solidFill>
                          <a:effectLst/>
                          <a:latin typeface="Consolas" panose="020B0609020204030204" pitchFamily="49" charset="0"/>
                        </a:rPr>
                        <a:t>0.62%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A7A"/>
                    </a:solidFill>
                  </a:tcPr>
                </a:tc>
                <a:tc>
                  <a:txBody>
                    <a:bodyPr/>
                    <a:lstStyle/>
                    <a:p>
                      <a:pPr algn="ctr" fontAlgn="ctr">
                        <a:buNone/>
                      </a:pPr>
                      <a:r>
                        <a:rPr lang="en-IN" sz="900" b="0" i="0" u="none" strike="noStrike">
                          <a:solidFill>
                            <a:srgbClr val="000000"/>
                          </a:solidFill>
                          <a:effectLst/>
                          <a:latin typeface="Consolas" panose="020B0609020204030204" pitchFamily="49" charset="0"/>
                        </a:rPr>
                        <a:t>0.34%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F72"/>
                    </a:solidFill>
                  </a:tcPr>
                </a:tc>
                <a:tc>
                  <a:txBody>
                    <a:bodyPr/>
                    <a:lstStyle/>
                    <a:p>
                      <a:pPr algn="ctr" fontAlgn="ctr">
                        <a:buNone/>
                      </a:pPr>
                      <a:r>
                        <a:rPr lang="en-IN" sz="900" b="0" i="0" u="none" strike="noStrike">
                          <a:solidFill>
                            <a:srgbClr val="000000"/>
                          </a:solidFill>
                          <a:effectLst/>
                          <a:latin typeface="Consolas" panose="020B0609020204030204" pitchFamily="49" charset="0"/>
                        </a:rPr>
                        <a:t>0.26%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D37F"/>
                    </a:solidFill>
                  </a:tcPr>
                </a:tc>
                <a:tc>
                  <a:txBody>
                    <a:bodyPr/>
                    <a:lstStyle/>
                    <a:p>
                      <a:pPr algn="ctr" fontAlgn="ctr">
                        <a:buNone/>
                      </a:pPr>
                      <a:r>
                        <a:rPr lang="en-IN" sz="900" b="0" i="0" u="none" strike="noStrike">
                          <a:solidFill>
                            <a:srgbClr val="000000"/>
                          </a:solidFill>
                          <a:effectLst/>
                          <a:latin typeface="Consolas" panose="020B0609020204030204" pitchFamily="49" charset="0"/>
                        </a:rPr>
                        <a:t>0.09%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179"/>
                    </a:solidFill>
                  </a:tcPr>
                </a:tc>
                <a:tc>
                  <a:txBody>
                    <a:bodyPr/>
                    <a:lstStyle/>
                    <a:p>
                      <a:pPr algn="ctr" fontAlgn="ctr">
                        <a:buNone/>
                      </a:pPr>
                      <a:r>
                        <a:rPr lang="en-IN" sz="900" b="0" i="0" u="none" strike="noStrike">
                          <a:solidFill>
                            <a:srgbClr val="000000"/>
                          </a:solidFill>
                          <a:effectLst/>
                          <a:latin typeface="Consolas" panose="020B0609020204030204" pitchFamily="49" charset="0"/>
                        </a:rPr>
                        <a:t>0.04%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E81"/>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0.53747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6046355"/>
                  </a:ext>
                </a:extLst>
              </a:tr>
              <a:tr h="261645">
                <a:tc>
                  <a:txBody>
                    <a:bodyPr/>
                    <a:lstStyle/>
                    <a:p>
                      <a:pPr algn="ctr" fontAlgn="ctr">
                        <a:buNone/>
                      </a:pPr>
                      <a:r>
                        <a:rPr lang="en-IN" sz="900" b="0" i="0" u="none" strike="noStrike">
                          <a:solidFill>
                            <a:srgbClr val="000000"/>
                          </a:solidFill>
                          <a:effectLst/>
                          <a:latin typeface="Consolas" panose="020B0609020204030204" pitchFamily="49"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7786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23.18%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ctr">
                        <a:buNone/>
                      </a:pPr>
                      <a:r>
                        <a:rPr lang="en-IN" sz="900" b="0" i="0" u="none" strike="noStrike">
                          <a:solidFill>
                            <a:srgbClr val="000000"/>
                          </a:solidFill>
                          <a:effectLst/>
                          <a:latin typeface="Consolas" panose="020B0609020204030204" pitchFamily="49" charset="0"/>
                        </a:rPr>
                        <a:t>20.23%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E783"/>
                    </a:solidFill>
                  </a:tcPr>
                </a:tc>
                <a:tc>
                  <a:txBody>
                    <a:bodyPr/>
                    <a:lstStyle/>
                    <a:p>
                      <a:pPr algn="ctr" fontAlgn="ctr">
                        <a:buNone/>
                      </a:pPr>
                      <a:r>
                        <a:rPr lang="en-IN" sz="900" b="0" i="0" u="none" strike="noStrike">
                          <a:solidFill>
                            <a:srgbClr val="000000"/>
                          </a:solidFill>
                          <a:effectLst/>
                          <a:latin typeface="Consolas" panose="020B0609020204030204" pitchFamily="49" charset="0"/>
                        </a:rPr>
                        <a:t>9.26%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D780"/>
                    </a:solidFill>
                  </a:tcPr>
                </a:tc>
                <a:tc>
                  <a:txBody>
                    <a:bodyPr/>
                    <a:lstStyle/>
                    <a:p>
                      <a:pPr algn="ctr" fontAlgn="ctr">
                        <a:buNone/>
                      </a:pPr>
                      <a:r>
                        <a:rPr lang="en-IN" sz="900" b="0" i="0" u="none" strike="noStrike">
                          <a:solidFill>
                            <a:srgbClr val="000000"/>
                          </a:solidFill>
                          <a:effectLst/>
                          <a:latin typeface="Consolas" panose="020B0609020204030204" pitchFamily="49" charset="0"/>
                        </a:rPr>
                        <a:t>7.06%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A84"/>
                    </a:solidFill>
                  </a:tcPr>
                </a:tc>
                <a:tc>
                  <a:txBody>
                    <a:bodyPr/>
                    <a:lstStyle/>
                    <a:p>
                      <a:pPr algn="ctr" fontAlgn="ctr">
                        <a:buNone/>
                      </a:pPr>
                      <a:r>
                        <a:rPr lang="en-IN" sz="900" b="0" i="0" u="none" strike="noStrike">
                          <a:solidFill>
                            <a:srgbClr val="000000"/>
                          </a:solidFill>
                          <a:effectLst/>
                          <a:latin typeface="Consolas" panose="020B0609020204030204" pitchFamily="49" charset="0"/>
                        </a:rPr>
                        <a:t>5.93%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C7E"/>
                    </a:solidFill>
                  </a:tcPr>
                </a:tc>
                <a:tc>
                  <a:txBody>
                    <a:bodyPr/>
                    <a:lstStyle/>
                    <a:p>
                      <a:pPr algn="ctr" fontAlgn="ctr">
                        <a:buNone/>
                      </a:pPr>
                      <a:r>
                        <a:rPr lang="en-IN" sz="900" b="0" i="0" u="none" strike="noStrike">
                          <a:solidFill>
                            <a:srgbClr val="000000"/>
                          </a:solidFill>
                          <a:effectLst/>
                          <a:latin typeface="Consolas" panose="020B0609020204030204" pitchFamily="49" charset="0"/>
                        </a:rPr>
                        <a:t>6.99%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6.02%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F82"/>
                    </a:solidFill>
                  </a:tcPr>
                </a:tc>
                <a:tc>
                  <a:txBody>
                    <a:bodyPr/>
                    <a:lstStyle/>
                    <a:p>
                      <a:pPr algn="ctr" fontAlgn="ctr">
                        <a:buNone/>
                      </a:pPr>
                      <a:r>
                        <a:rPr lang="en-IN" sz="900" b="0" i="0" u="none" strike="noStrike">
                          <a:solidFill>
                            <a:srgbClr val="000000"/>
                          </a:solidFill>
                          <a:effectLst/>
                          <a:latin typeface="Consolas" panose="020B0609020204030204" pitchFamily="49" charset="0"/>
                        </a:rPr>
                        <a:t>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A81"/>
                    </a:solidFill>
                  </a:tcPr>
                </a:tc>
                <a:tc>
                  <a:txBody>
                    <a:bodyPr/>
                    <a:lstStyle/>
                    <a:p>
                      <a:pPr algn="ctr" fontAlgn="ctr">
                        <a:buNone/>
                      </a:pPr>
                      <a:r>
                        <a:rPr lang="en-IN" sz="900" b="0" i="0" u="none" strike="noStrike">
                          <a:solidFill>
                            <a:srgbClr val="000000"/>
                          </a:solidFill>
                          <a:effectLst/>
                          <a:latin typeface="Consolas" panose="020B0609020204030204" pitchFamily="49" charset="0"/>
                        </a:rPr>
                        <a:t>4.87%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D37F"/>
                    </a:solidFill>
                  </a:tcPr>
                </a:tc>
                <a:tc>
                  <a:txBody>
                    <a:bodyPr/>
                    <a:lstStyle/>
                    <a:p>
                      <a:pPr algn="ctr" fontAlgn="ctr">
                        <a:buNone/>
                      </a:pPr>
                      <a:r>
                        <a:rPr lang="en-IN" sz="900" b="0" i="0" u="none" strike="noStrike">
                          <a:solidFill>
                            <a:srgbClr val="000000"/>
                          </a:solidFill>
                          <a:effectLst/>
                          <a:latin typeface="Consolas" panose="020B0609020204030204" pitchFamily="49" charset="0"/>
                        </a:rPr>
                        <a:t>3.22%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977"/>
                    </a:solidFill>
                  </a:tcPr>
                </a:tc>
                <a:tc>
                  <a:txBody>
                    <a:bodyPr/>
                    <a:lstStyle/>
                    <a:p>
                      <a:pPr algn="ctr" fontAlgn="ctr">
                        <a:buNone/>
                      </a:pPr>
                      <a:r>
                        <a:rPr lang="en-IN" sz="900" b="0" i="0" u="none" strike="noStrike">
                          <a:solidFill>
                            <a:srgbClr val="000000"/>
                          </a:solidFill>
                          <a:effectLst/>
                          <a:latin typeface="Consolas" panose="020B0609020204030204" pitchFamily="49" charset="0"/>
                        </a:rPr>
                        <a:t>3.57%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883"/>
                    </a:solidFill>
                  </a:tcPr>
                </a:tc>
                <a:tc>
                  <a:txBody>
                    <a:bodyPr/>
                    <a:lstStyle/>
                    <a:p>
                      <a:pPr algn="ctr" fontAlgn="ctr">
                        <a:buNone/>
                      </a:pPr>
                      <a:r>
                        <a:rPr lang="en-IN" sz="900" b="0" i="0" u="none" strike="noStrike">
                          <a:solidFill>
                            <a:srgbClr val="000000"/>
                          </a:solidFill>
                          <a:effectLst/>
                          <a:latin typeface="Consolas" panose="020B0609020204030204" pitchFamily="49" charset="0"/>
                        </a:rPr>
                        <a:t>1.82%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D6F"/>
                    </a:solidFill>
                  </a:tcPr>
                </a:tc>
                <a:tc>
                  <a:txBody>
                    <a:bodyPr/>
                    <a:lstStyle/>
                    <a:p>
                      <a:pPr algn="ctr" fontAlgn="ctr">
                        <a:buNone/>
                      </a:pPr>
                      <a:r>
                        <a:rPr lang="en-IN" sz="900" b="0" i="0" u="none" strike="noStrike">
                          <a:solidFill>
                            <a:srgbClr val="000000"/>
                          </a:solidFill>
                          <a:effectLst/>
                          <a:latin typeface="Consolas" panose="020B0609020204030204" pitchFamily="49" charset="0"/>
                        </a:rPr>
                        <a:t>0.80%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777"/>
                    </a:solidFill>
                  </a:tcPr>
                </a:tc>
                <a:tc>
                  <a:txBody>
                    <a:bodyPr/>
                    <a:lstStyle/>
                    <a:p>
                      <a:pPr algn="ctr" fontAlgn="ctr">
                        <a:buNone/>
                      </a:pPr>
                      <a:r>
                        <a:rPr lang="en-IN" sz="900" b="0" i="0" u="none" strike="noStrike">
                          <a:solidFill>
                            <a:srgbClr val="000000"/>
                          </a:solidFill>
                          <a:effectLst/>
                          <a:latin typeface="Consolas" panose="020B0609020204030204" pitchFamily="49" charset="0"/>
                        </a:rPr>
                        <a:t>0.69%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984"/>
                    </a:solidFill>
                  </a:tcPr>
                </a:tc>
                <a:tc>
                  <a:txBody>
                    <a:bodyPr/>
                    <a:lstStyle/>
                    <a:p>
                      <a:pPr algn="ctr" fontAlgn="ctr">
                        <a:buNone/>
                      </a:pPr>
                      <a:r>
                        <a:rPr lang="en-IN" sz="900" b="0" i="0" u="none" strike="noStrike">
                          <a:solidFill>
                            <a:srgbClr val="000000"/>
                          </a:solidFill>
                          <a:effectLst/>
                          <a:latin typeface="Consolas" panose="020B0609020204030204" pitchFamily="49" charset="0"/>
                        </a:rPr>
                        <a:t>0.68%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783"/>
                    </a:solidFill>
                  </a:tcPr>
                </a:tc>
                <a:tc>
                  <a:txBody>
                    <a:bodyPr/>
                    <a:lstStyle/>
                    <a:p>
                      <a:pPr algn="ctr" fontAlgn="ctr">
                        <a:buNone/>
                      </a:pPr>
                      <a:r>
                        <a:rPr lang="en-IN" sz="900" b="0" i="0" u="none" strike="noStrike">
                          <a:solidFill>
                            <a:srgbClr val="000000"/>
                          </a:solidFill>
                          <a:effectLst/>
                          <a:latin typeface="Consolas" panose="020B0609020204030204" pitchFamily="49" charset="0"/>
                        </a:rPr>
                        <a:t>0.30%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0.21%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984"/>
                    </a:solidFill>
                  </a:tcPr>
                </a:tc>
                <a:tc>
                  <a:txBody>
                    <a:bodyPr/>
                    <a:lstStyle/>
                    <a:p>
                      <a:pPr algn="ctr" fontAlgn="ctr">
                        <a:buNone/>
                      </a:pPr>
                      <a:r>
                        <a:rPr lang="en-IN" sz="900" b="0" i="0" u="none" strike="noStrike">
                          <a:solidFill>
                            <a:srgbClr val="000000"/>
                          </a:solidFill>
                          <a:effectLst/>
                          <a:latin typeface="Consolas" panose="020B0609020204030204" pitchFamily="49" charset="0"/>
                        </a:rPr>
                        <a:t>0.12%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A81"/>
                    </a:solidFill>
                  </a:tcPr>
                </a:tc>
                <a:tc>
                  <a:txBody>
                    <a:bodyPr/>
                    <a:lstStyle/>
                    <a:p>
                      <a:pPr algn="ctr" fontAlgn="ctr">
                        <a:buNone/>
                      </a:pPr>
                      <a:r>
                        <a:rPr lang="en-IN" sz="900" b="0" i="0" u="none" strike="noStrike">
                          <a:solidFill>
                            <a:srgbClr val="000000"/>
                          </a:solidFill>
                          <a:effectLst/>
                          <a:latin typeface="Consolas" panose="020B0609020204030204" pitchFamily="49" charset="0"/>
                        </a:rPr>
                        <a:t>0.03%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17C"/>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0.53004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3825301"/>
                  </a:ext>
                </a:extLst>
              </a:tr>
              <a:tr h="261645">
                <a:tc>
                  <a:txBody>
                    <a:bodyPr/>
                    <a:lstStyle/>
                    <a:p>
                      <a:pPr algn="ctr" fontAlgn="ctr">
                        <a:buNone/>
                      </a:pPr>
                      <a:r>
                        <a:rPr lang="en-IN" sz="900" b="0" i="0" u="none" strike="noStrike">
                          <a:solidFill>
                            <a:srgbClr val="000000"/>
                          </a:solidFill>
                          <a:effectLst/>
                          <a:latin typeface="Consolas" panose="020B0609020204030204" pitchFamily="49"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9490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22.42%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179"/>
                    </a:solidFill>
                  </a:tcPr>
                </a:tc>
                <a:tc>
                  <a:txBody>
                    <a:bodyPr/>
                    <a:lstStyle/>
                    <a:p>
                      <a:pPr algn="ctr" fontAlgn="ctr">
                        <a:buNone/>
                      </a:pPr>
                      <a:r>
                        <a:rPr lang="en-IN" sz="900" b="0" i="0" u="none" strike="noStrike">
                          <a:solidFill>
                            <a:srgbClr val="000000"/>
                          </a:solidFill>
                          <a:effectLst/>
                          <a:latin typeface="Consolas" panose="020B0609020204030204" pitchFamily="49" charset="0"/>
                        </a:rPr>
                        <a:t>21.90%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D17F"/>
                    </a:solidFill>
                  </a:tcPr>
                </a:tc>
                <a:tc>
                  <a:txBody>
                    <a:bodyPr/>
                    <a:lstStyle/>
                    <a:p>
                      <a:pPr algn="ctr" fontAlgn="ctr">
                        <a:buNone/>
                      </a:pPr>
                      <a:r>
                        <a:rPr lang="en-IN" sz="900" b="0" i="0" u="none" strike="noStrike">
                          <a:solidFill>
                            <a:srgbClr val="000000"/>
                          </a:solidFill>
                          <a:effectLst/>
                          <a:latin typeface="Consolas" panose="020B0609020204030204" pitchFamily="49" charset="0"/>
                        </a:rPr>
                        <a:t>9.37%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D47F"/>
                    </a:solidFill>
                  </a:tcPr>
                </a:tc>
                <a:tc>
                  <a:txBody>
                    <a:bodyPr/>
                    <a:lstStyle/>
                    <a:p>
                      <a:pPr algn="ctr" fontAlgn="ctr">
                        <a:buNone/>
                      </a:pPr>
                      <a:r>
                        <a:rPr lang="en-IN" sz="900" b="0" i="0" u="none" strike="noStrike">
                          <a:solidFill>
                            <a:srgbClr val="000000"/>
                          </a:solidFill>
                          <a:effectLst/>
                          <a:latin typeface="Consolas" panose="020B0609020204030204" pitchFamily="49" charset="0"/>
                        </a:rPr>
                        <a:t>6.10%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6.20%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282"/>
                    </a:solidFill>
                  </a:tcPr>
                </a:tc>
                <a:tc>
                  <a:txBody>
                    <a:bodyPr/>
                    <a:lstStyle/>
                    <a:p>
                      <a:pPr algn="ctr" fontAlgn="ctr">
                        <a:buNone/>
                      </a:pPr>
                      <a:r>
                        <a:rPr lang="en-IN" sz="900" b="0" i="0" u="none" strike="noStrike">
                          <a:solidFill>
                            <a:srgbClr val="000000"/>
                          </a:solidFill>
                          <a:effectLst/>
                          <a:latin typeface="Consolas" panose="020B0609020204030204" pitchFamily="49" charset="0"/>
                        </a:rPr>
                        <a:t>6.38%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980"/>
                    </a:solidFill>
                  </a:tcPr>
                </a:tc>
                <a:tc>
                  <a:txBody>
                    <a:bodyPr/>
                    <a:lstStyle/>
                    <a:p>
                      <a:pPr algn="ctr" fontAlgn="ctr">
                        <a:buNone/>
                      </a:pPr>
                      <a:r>
                        <a:rPr lang="en-IN" sz="900" b="0" i="0" u="none" strike="noStrike">
                          <a:solidFill>
                            <a:srgbClr val="000000"/>
                          </a:solidFill>
                          <a:effectLst/>
                          <a:latin typeface="Consolas" panose="020B0609020204030204" pitchFamily="49" charset="0"/>
                        </a:rPr>
                        <a:t>5.91%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5E382"/>
                    </a:solidFill>
                  </a:tcPr>
                </a:tc>
                <a:tc>
                  <a:txBody>
                    <a:bodyPr/>
                    <a:lstStyle/>
                    <a:p>
                      <a:pPr algn="ctr" fontAlgn="ctr">
                        <a:buNone/>
                      </a:pPr>
                      <a:r>
                        <a:rPr lang="en-IN" sz="900" b="0" i="0" u="none" strike="noStrike">
                          <a:solidFill>
                            <a:srgbClr val="000000"/>
                          </a:solidFill>
                          <a:effectLst/>
                          <a:latin typeface="Consolas" panose="020B0609020204030204" pitchFamily="49" charset="0"/>
                        </a:rPr>
                        <a:t>5.45%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DD81"/>
                    </a:solidFill>
                  </a:tcPr>
                </a:tc>
                <a:tc>
                  <a:txBody>
                    <a:bodyPr/>
                    <a:lstStyle/>
                    <a:p>
                      <a:pPr algn="ctr" fontAlgn="ctr">
                        <a:buNone/>
                      </a:pPr>
                      <a:r>
                        <a:rPr lang="en-IN" sz="900" b="0" i="0" u="none" strike="noStrike">
                          <a:solidFill>
                            <a:srgbClr val="000000"/>
                          </a:solidFill>
                          <a:effectLst/>
                          <a:latin typeface="Consolas" panose="020B0609020204030204" pitchFamily="49" charset="0"/>
                        </a:rPr>
                        <a:t>5.15%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AC57C"/>
                    </a:solidFill>
                  </a:tcPr>
                </a:tc>
                <a:tc>
                  <a:txBody>
                    <a:bodyPr/>
                    <a:lstStyle/>
                    <a:p>
                      <a:pPr algn="ctr" fontAlgn="ctr">
                        <a:buNone/>
                      </a:pPr>
                      <a:r>
                        <a:rPr lang="en-IN" sz="900" b="0" i="0" u="none" strike="noStrike">
                          <a:solidFill>
                            <a:srgbClr val="000000"/>
                          </a:solidFill>
                          <a:effectLst/>
                          <a:latin typeface="Consolas" panose="020B0609020204030204" pitchFamily="49" charset="0"/>
                        </a:rPr>
                        <a:t>3.01%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473"/>
                    </a:solidFill>
                  </a:tcPr>
                </a:tc>
                <a:tc>
                  <a:txBody>
                    <a:bodyPr/>
                    <a:lstStyle/>
                    <a:p>
                      <a:pPr algn="ctr" fontAlgn="ctr">
                        <a:buNone/>
                      </a:pPr>
                      <a:r>
                        <a:rPr lang="en-IN" sz="900" b="0" i="0" u="none" strike="noStrike">
                          <a:solidFill>
                            <a:srgbClr val="000000"/>
                          </a:solidFill>
                          <a:effectLst/>
                          <a:latin typeface="Consolas" panose="020B0609020204030204" pitchFamily="49" charset="0"/>
                        </a:rPr>
                        <a:t>3.46%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480"/>
                    </a:solidFill>
                  </a:tcPr>
                </a:tc>
                <a:tc>
                  <a:txBody>
                    <a:bodyPr/>
                    <a:lstStyle/>
                    <a:p>
                      <a:pPr algn="ctr" fontAlgn="ctr">
                        <a:buNone/>
                      </a:pPr>
                      <a:r>
                        <a:rPr lang="en-IN" sz="900" b="0" i="0" u="none" strike="noStrike">
                          <a:solidFill>
                            <a:srgbClr val="000000"/>
                          </a:solidFill>
                          <a:effectLst/>
                          <a:latin typeface="Consolas" panose="020B0609020204030204" pitchFamily="49" charset="0"/>
                        </a:rPr>
                        <a:t>1.76%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0.71%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0.70%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A84"/>
                    </a:solidFill>
                  </a:tcPr>
                </a:tc>
                <a:tc>
                  <a:txBody>
                    <a:bodyPr/>
                    <a:lstStyle/>
                    <a:p>
                      <a:pPr algn="ctr" fontAlgn="ctr">
                        <a:buNone/>
                      </a:pPr>
                      <a:r>
                        <a:rPr lang="en-IN" sz="900" b="0" i="0" u="none" strike="noStrike">
                          <a:solidFill>
                            <a:srgbClr val="000000"/>
                          </a:solidFill>
                          <a:effectLst/>
                          <a:latin typeface="Consolas" panose="020B0609020204030204" pitchFamily="49" charset="0"/>
                        </a:rPr>
                        <a:t>0.79%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D17F"/>
                    </a:solidFill>
                  </a:tcPr>
                </a:tc>
                <a:tc>
                  <a:txBody>
                    <a:bodyPr/>
                    <a:lstStyle/>
                    <a:p>
                      <a:pPr algn="ctr" fontAlgn="ctr">
                        <a:buNone/>
                      </a:pPr>
                      <a:r>
                        <a:rPr lang="en-IN" sz="900" b="0" i="0" u="none" strike="noStrike">
                          <a:solidFill>
                            <a:srgbClr val="000000"/>
                          </a:solidFill>
                          <a:effectLst/>
                          <a:latin typeface="Consolas" panose="020B0609020204030204" pitchFamily="49" charset="0"/>
                        </a:rPr>
                        <a:t>0.44%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282"/>
                    </a:solidFill>
                  </a:tcPr>
                </a:tc>
                <a:tc>
                  <a:txBody>
                    <a:bodyPr/>
                    <a:lstStyle/>
                    <a:p>
                      <a:pPr algn="ctr" fontAlgn="ctr">
                        <a:buNone/>
                      </a:pPr>
                      <a:r>
                        <a:rPr lang="en-IN" sz="900" b="0" i="0" u="none" strike="noStrike">
                          <a:solidFill>
                            <a:srgbClr val="000000"/>
                          </a:solidFill>
                          <a:effectLst/>
                          <a:latin typeface="Consolas" panose="020B0609020204030204" pitchFamily="49" charset="0"/>
                        </a:rPr>
                        <a:t>0.13%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874"/>
                    </a:solidFill>
                  </a:tcPr>
                </a:tc>
                <a:tc>
                  <a:txBody>
                    <a:bodyPr/>
                    <a:lstStyle/>
                    <a:p>
                      <a:pPr algn="ctr" fontAlgn="ctr">
                        <a:buNone/>
                      </a:pPr>
                      <a:r>
                        <a:rPr lang="en-IN" sz="900" b="0" i="0" u="none" strike="noStrike">
                          <a:solidFill>
                            <a:srgbClr val="000000"/>
                          </a:solidFill>
                          <a:effectLst/>
                          <a:latin typeface="Consolas" panose="020B0609020204030204" pitchFamily="49" charset="0"/>
                        </a:rPr>
                        <a:t>0.12%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A81"/>
                    </a:solidFill>
                  </a:tcPr>
                </a:tc>
                <a:tc>
                  <a:txBody>
                    <a:bodyPr/>
                    <a:lstStyle/>
                    <a:p>
                      <a:pPr algn="ctr" fontAlgn="ctr">
                        <a:buNone/>
                      </a:pPr>
                      <a:r>
                        <a:rPr lang="en-IN" sz="900" b="0" i="0" u="none" strike="noStrike">
                          <a:solidFill>
                            <a:srgbClr val="000000"/>
                          </a:solidFill>
                          <a:effectLst/>
                          <a:latin typeface="Consolas" panose="020B0609020204030204" pitchFamily="49" charset="0"/>
                        </a:rPr>
                        <a:t>0.02%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577"/>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0.53473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0462488"/>
                  </a:ext>
                </a:extLst>
              </a:tr>
              <a:tr h="261645">
                <a:tc>
                  <a:txBody>
                    <a:bodyPr/>
                    <a:lstStyle/>
                    <a:p>
                      <a:pPr algn="ctr" fontAlgn="ctr">
                        <a:buNone/>
                      </a:pPr>
                      <a:r>
                        <a:rPr lang="en-IN" sz="900" b="0" i="0" u="none" strike="noStrike">
                          <a:solidFill>
                            <a:srgbClr val="000000"/>
                          </a:solidFill>
                          <a:effectLst/>
                          <a:latin typeface="Consolas" panose="020B0609020204030204" pitchFamily="49"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9460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22.65%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C7B"/>
                    </a:solidFill>
                  </a:tcPr>
                </a:tc>
                <a:tc>
                  <a:txBody>
                    <a:bodyPr/>
                    <a:lstStyle/>
                    <a:p>
                      <a:pPr algn="ctr" fontAlgn="ctr">
                        <a:buNone/>
                      </a:pPr>
                      <a:r>
                        <a:rPr lang="en-IN" sz="900" b="0" i="0" u="none" strike="noStrike">
                          <a:solidFill>
                            <a:srgbClr val="000000"/>
                          </a:solidFill>
                          <a:effectLst/>
                          <a:latin typeface="Consolas" panose="020B0609020204030204" pitchFamily="49" charset="0"/>
                        </a:rPr>
                        <a:t>20.20%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83"/>
                    </a:solidFill>
                  </a:tcPr>
                </a:tc>
                <a:tc>
                  <a:txBody>
                    <a:bodyPr/>
                    <a:lstStyle/>
                    <a:p>
                      <a:pPr algn="ctr" fontAlgn="ctr">
                        <a:buNone/>
                      </a:pPr>
                      <a:r>
                        <a:rPr lang="en-IN" sz="900" b="0" i="0" u="none" strike="noStrike">
                          <a:solidFill>
                            <a:srgbClr val="000000"/>
                          </a:solidFill>
                          <a:effectLst/>
                          <a:latin typeface="Consolas" panose="020B0609020204030204" pitchFamily="49" charset="0"/>
                        </a:rPr>
                        <a:t>10.24%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6.21%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76E"/>
                    </a:solidFill>
                  </a:tcPr>
                </a:tc>
                <a:tc>
                  <a:txBody>
                    <a:bodyPr/>
                    <a:lstStyle/>
                    <a:p>
                      <a:pPr algn="ctr" fontAlgn="ctr">
                        <a:buNone/>
                      </a:pPr>
                      <a:r>
                        <a:rPr lang="en-IN" sz="900" b="0" i="0" u="none" strike="noStrike">
                          <a:solidFill>
                            <a:srgbClr val="000000"/>
                          </a:solidFill>
                          <a:effectLst/>
                          <a:latin typeface="Consolas" panose="020B0609020204030204" pitchFamily="49" charset="0"/>
                        </a:rPr>
                        <a:t>5.67%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173"/>
                    </a:solidFill>
                  </a:tcPr>
                </a:tc>
                <a:tc>
                  <a:txBody>
                    <a:bodyPr/>
                    <a:lstStyle/>
                    <a:p>
                      <a:pPr algn="ctr" fontAlgn="ctr">
                        <a:buNone/>
                      </a:pPr>
                      <a:r>
                        <a:rPr lang="en-IN" sz="900" b="0" i="0" u="none" strike="noStrike">
                          <a:solidFill>
                            <a:srgbClr val="000000"/>
                          </a:solidFill>
                          <a:effectLst/>
                          <a:latin typeface="Consolas" panose="020B0609020204030204" pitchFamily="49" charset="0"/>
                        </a:rPr>
                        <a:t>6.03%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E984"/>
                    </a:solidFill>
                  </a:tcPr>
                </a:tc>
                <a:tc>
                  <a:txBody>
                    <a:bodyPr/>
                    <a:lstStyle/>
                    <a:p>
                      <a:pPr algn="ctr" fontAlgn="ctr">
                        <a:buNone/>
                      </a:pPr>
                      <a:r>
                        <a:rPr lang="en-IN" sz="900" b="0" i="0" u="none" strike="noStrike">
                          <a:solidFill>
                            <a:srgbClr val="000000"/>
                          </a:solidFill>
                          <a:effectLst/>
                          <a:latin typeface="Consolas" panose="020B0609020204030204" pitchFamily="49" charset="0"/>
                        </a:rPr>
                        <a:t>6.19%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ED880"/>
                    </a:solidFill>
                  </a:tcPr>
                </a:tc>
                <a:tc>
                  <a:txBody>
                    <a:bodyPr/>
                    <a:lstStyle/>
                    <a:p>
                      <a:pPr algn="ctr" fontAlgn="ctr">
                        <a:buNone/>
                      </a:pPr>
                      <a:r>
                        <a:rPr lang="en-IN" sz="900" b="0" i="0" u="none" strike="noStrike">
                          <a:solidFill>
                            <a:srgbClr val="000000"/>
                          </a:solidFill>
                          <a:effectLst/>
                          <a:latin typeface="Consolas" panose="020B0609020204030204" pitchFamily="49" charset="0"/>
                        </a:rPr>
                        <a:t>5.70%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D17F"/>
                    </a:solidFill>
                  </a:tcPr>
                </a:tc>
                <a:tc>
                  <a:txBody>
                    <a:bodyPr/>
                    <a:lstStyle/>
                    <a:p>
                      <a:pPr algn="ctr" fontAlgn="ctr">
                        <a:buNone/>
                      </a:pPr>
                      <a:r>
                        <a:rPr lang="en-IN" sz="900" b="0" i="0" u="none" strike="noStrike">
                          <a:solidFill>
                            <a:srgbClr val="000000"/>
                          </a:solidFill>
                          <a:effectLst/>
                          <a:latin typeface="Consolas" panose="020B0609020204030204" pitchFamily="49" charset="0"/>
                        </a:rPr>
                        <a:t>5.29%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3.12%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E75"/>
                    </a:solidFill>
                  </a:tcPr>
                </a:tc>
                <a:tc>
                  <a:txBody>
                    <a:bodyPr/>
                    <a:lstStyle/>
                    <a:p>
                      <a:pPr algn="ctr" fontAlgn="ctr">
                        <a:buNone/>
                      </a:pPr>
                      <a:r>
                        <a:rPr lang="en-IN" sz="900" b="0" i="0" u="none" strike="noStrike">
                          <a:solidFill>
                            <a:srgbClr val="000000"/>
                          </a:solidFill>
                          <a:effectLst/>
                          <a:latin typeface="Consolas" panose="020B0609020204030204" pitchFamily="49" charset="0"/>
                        </a:rPr>
                        <a:t>3.68%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DE81"/>
                    </a:solidFill>
                  </a:tcPr>
                </a:tc>
                <a:tc>
                  <a:txBody>
                    <a:bodyPr/>
                    <a:lstStyle/>
                    <a:p>
                      <a:pPr algn="ctr" fontAlgn="ctr">
                        <a:buNone/>
                      </a:pPr>
                      <a:r>
                        <a:rPr lang="en-IN" sz="900" b="0" i="0" u="none" strike="noStrike">
                          <a:solidFill>
                            <a:srgbClr val="000000"/>
                          </a:solidFill>
                          <a:effectLst/>
                          <a:latin typeface="Consolas" panose="020B0609020204030204" pitchFamily="49" charset="0"/>
                        </a:rPr>
                        <a:t>1.90%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674"/>
                    </a:solidFill>
                  </a:tcPr>
                </a:tc>
                <a:tc>
                  <a:txBody>
                    <a:bodyPr/>
                    <a:lstStyle/>
                    <a:p>
                      <a:pPr algn="ctr" fontAlgn="ctr">
                        <a:buNone/>
                      </a:pPr>
                      <a:r>
                        <a:rPr lang="en-IN" sz="900" b="0" i="0" u="none" strike="noStrike">
                          <a:solidFill>
                            <a:srgbClr val="000000"/>
                          </a:solidFill>
                          <a:effectLst/>
                          <a:latin typeface="Consolas" panose="020B0609020204030204" pitchFamily="49" charset="0"/>
                        </a:rPr>
                        <a:t>0.98%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D580"/>
                    </a:solidFill>
                  </a:tcPr>
                </a:tc>
                <a:tc>
                  <a:txBody>
                    <a:bodyPr/>
                    <a:lstStyle/>
                    <a:p>
                      <a:pPr algn="ctr" fontAlgn="ctr">
                        <a:buNone/>
                      </a:pPr>
                      <a:r>
                        <a:rPr lang="en-IN" sz="900" b="0" i="0" u="none" strike="noStrike">
                          <a:solidFill>
                            <a:srgbClr val="000000"/>
                          </a:solidFill>
                          <a:effectLst/>
                          <a:latin typeface="Consolas" panose="020B0609020204030204" pitchFamily="49" charset="0"/>
                        </a:rPr>
                        <a:t>0.71%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E783"/>
                    </a:solidFill>
                  </a:tcPr>
                </a:tc>
                <a:tc>
                  <a:txBody>
                    <a:bodyPr/>
                    <a:lstStyle/>
                    <a:p>
                      <a:pPr algn="ctr" fontAlgn="ctr">
                        <a:buNone/>
                      </a:pPr>
                      <a:r>
                        <a:rPr lang="en-IN" sz="900" b="0" i="0" u="none" strike="noStrike">
                          <a:solidFill>
                            <a:srgbClr val="000000"/>
                          </a:solidFill>
                          <a:effectLst/>
                          <a:latin typeface="Consolas" panose="020B0609020204030204" pitchFamily="49" charset="0"/>
                        </a:rPr>
                        <a:t>0.75%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DB81"/>
                    </a:solidFill>
                  </a:tcPr>
                </a:tc>
                <a:tc>
                  <a:txBody>
                    <a:bodyPr/>
                    <a:lstStyle/>
                    <a:p>
                      <a:pPr algn="ctr" fontAlgn="ctr">
                        <a:buNone/>
                      </a:pPr>
                      <a:r>
                        <a:rPr lang="en-IN" sz="900" b="0" i="0" u="none" strike="noStrike">
                          <a:solidFill>
                            <a:srgbClr val="000000"/>
                          </a:solidFill>
                          <a:effectLst/>
                          <a:latin typeface="Consolas" panose="020B0609020204030204" pitchFamily="49" charset="0"/>
                        </a:rPr>
                        <a:t>0.43%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A81"/>
                    </a:solidFill>
                  </a:tcPr>
                </a:tc>
                <a:tc>
                  <a:txBody>
                    <a:bodyPr/>
                    <a:lstStyle/>
                    <a:p>
                      <a:pPr algn="ctr" fontAlgn="ctr">
                        <a:buNone/>
                      </a:pPr>
                      <a:r>
                        <a:rPr lang="en-IN" sz="900" b="0" i="0" u="none" strike="noStrike">
                          <a:solidFill>
                            <a:srgbClr val="000000"/>
                          </a:solidFill>
                          <a:effectLst/>
                          <a:latin typeface="Consolas" panose="020B0609020204030204" pitchFamily="49" charset="0"/>
                        </a:rPr>
                        <a:t>0.10%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56D"/>
                    </a:solidFill>
                  </a:tcPr>
                </a:tc>
                <a:tc>
                  <a:txBody>
                    <a:bodyPr/>
                    <a:lstStyle/>
                    <a:p>
                      <a:pPr algn="ctr" fontAlgn="ctr">
                        <a:buNone/>
                      </a:pPr>
                      <a:r>
                        <a:rPr lang="en-IN" sz="900" b="0" i="0" u="none" strike="noStrike">
                          <a:solidFill>
                            <a:srgbClr val="000000"/>
                          </a:solidFill>
                          <a:effectLst/>
                          <a:latin typeface="Consolas" panose="020B0609020204030204" pitchFamily="49" charset="0"/>
                        </a:rPr>
                        <a:t>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DE81"/>
                    </a:solidFill>
                  </a:tcPr>
                </a:tc>
                <a:tc>
                  <a:txBody>
                    <a:bodyPr/>
                    <a:lstStyle/>
                    <a:p>
                      <a:pPr algn="ctr" fontAlgn="ctr">
                        <a:buNone/>
                      </a:pPr>
                      <a:r>
                        <a:rPr lang="en-IN" sz="900" b="0" i="0" u="none" strike="noStrike">
                          <a:solidFill>
                            <a:srgbClr val="000000"/>
                          </a:solidFill>
                          <a:effectLst/>
                          <a:latin typeface="Consolas" panose="020B0609020204030204" pitchFamily="49" charset="0"/>
                        </a:rPr>
                        <a:t>0.01%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0.53564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5661250"/>
                  </a:ext>
                </a:extLst>
              </a:tr>
              <a:tr h="261645">
                <a:tc>
                  <a:txBody>
                    <a:bodyPr/>
                    <a:lstStyle/>
                    <a:p>
                      <a:pPr algn="ctr" fontAlgn="ctr">
                        <a:buNone/>
                      </a:pPr>
                      <a:r>
                        <a:rPr lang="en-IN" sz="900" b="0" i="0" u="none" strike="noStrike">
                          <a:solidFill>
                            <a:srgbClr val="000000"/>
                          </a:solidFill>
                          <a:effectLst/>
                          <a:latin typeface="Consolas" panose="020B0609020204030204" pitchFamily="49"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8931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20.98%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C7B"/>
                    </a:solidFill>
                  </a:tcPr>
                </a:tc>
                <a:tc>
                  <a:txBody>
                    <a:bodyPr/>
                    <a:lstStyle/>
                    <a:p>
                      <a:pPr algn="ctr" fontAlgn="ctr">
                        <a:buNone/>
                      </a:pPr>
                      <a:r>
                        <a:rPr lang="en-IN" sz="900" b="0" i="0" u="none" strike="noStrike">
                          <a:solidFill>
                            <a:srgbClr val="000000"/>
                          </a:solidFill>
                          <a:effectLst/>
                          <a:latin typeface="Consolas" panose="020B0609020204030204" pitchFamily="49" charset="0"/>
                        </a:rPr>
                        <a:t>20.65%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83"/>
                    </a:solidFill>
                  </a:tcPr>
                </a:tc>
                <a:tc>
                  <a:txBody>
                    <a:bodyPr/>
                    <a:lstStyle/>
                    <a:p>
                      <a:pPr algn="ctr" fontAlgn="ctr">
                        <a:buNone/>
                      </a:pPr>
                      <a:r>
                        <a:rPr lang="en-IN" sz="900" b="0" i="0" u="none" strike="noStrike">
                          <a:solidFill>
                            <a:srgbClr val="000000"/>
                          </a:solidFill>
                          <a:effectLst/>
                          <a:latin typeface="Consolas" panose="020B0609020204030204" pitchFamily="49" charset="0"/>
                        </a:rPr>
                        <a:t>9.80%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6.67%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76E"/>
                    </a:solidFill>
                  </a:tcPr>
                </a:tc>
                <a:tc>
                  <a:txBody>
                    <a:bodyPr/>
                    <a:lstStyle/>
                    <a:p>
                      <a:pPr algn="ctr" fontAlgn="ctr">
                        <a:buNone/>
                      </a:pPr>
                      <a:r>
                        <a:rPr lang="en-IN" sz="900" b="0" i="0" u="none" strike="noStrike">
                          <a:solidFill>
                            <a:srgbClr val="000000"/>
                          </a:solidFill>
                          <a:effectLst/>
                          <a:latin typeface="Consolas" panose="020B0609020204030204" pitchFamily="49" charset="0"/>
                        </a:rPr>
                        <a:t>5.59%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173"/>
                    </a:solidFill>
                  </a:tcPr>
                </a:tc>
                <a:tc>
                  <a:txBody>
                    <a:bodyPr/>
                    <a:lstStyle/>
                    <a:p>
                      <a:pPr algn="ctr" fontAlgn="ctr">
                        <a:buNone/>
                      </a:pPr>
                      <a:r>
                        <a:rPr lang="en-IN" sz="900" b="0" i="0" u="none" strike="noStrike">
                          <a:solidFill>
                            <a:srgbClr val="000000"/>
                          </a:solidFill>
                          <a:effectLst/>
                          <a:latin typeface="Consolas" panose="020B0609020204030204" pitchFamily="49" charset="0"/>
                        </a:rPr>
                        <a:t>6.27%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E984"/>
                    </a:solidFill>
                  </a:tcPr>
                </a:tc>
                <a:tc>
                  <a:txBody>
                    <a:bodyPr/>
                    <a:lstStyle/>
                    <a:p>
                      <a:pPr algn="ctr" fontAlgn="ctr">
                        <a:buNone/>
                      </a:pPr>
                      <a:r>
                        <a:rPr lang="en-IN" sz="900" b="0" i="0" u="none" strike="noStrike">
                          <a:solidFill>
                            <a:srgbClr val="000000"/>
                          </a:solidFill>
                          <a:effectLst/>
                          <a:latin typeface="Consolas" panose="020B0609020204030204" pitchFamily="49" charset="0"/>
                        </a:rPr>
                        <a:t>6.72%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ED880"/>
                    </a:solidFill>
                  </a:tcPr>
                </a:tc>
                <a:tc>
                  <a:txBody>
                    <a:bodyPr/>
                    <a:lstStyle/>
                    <a:p>
                      <a:pPr algn="ctr" fontAlgn="ctr">
                        <a:buNone/>
                      </a:pPr>
                      <a:r>
                        <a:rPr lang="en-IN" sz="900" b="0" i="0" u="none" strike="noStrike">
                          <a:solidFill>
                            <a:srgbClr val="000000"/>
                          </a:solidFill>
                          <a:effectLst/>
                          <a:latin typeface="Consolas" panose="020B0609020204030204" pitchFamily="49" charset="0"/>
                        </a:rPr>
                        <a:t>5.68%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D17F"/>
                    </a:solidFill>
                  </a:tcPr>
                </a:tc>
                <a:tc>
                  <a:txBody>
                    <a:bodyPr/>
                    <a:lstStyle/>
                    <a:p>
                      <a:pPr algn="ctr" fontAlgn="ctr">
                        <a:buNone/>
                      </a:pPr>
                      <a:r>
                        <a:rPr lang="en-IN" sz="900" b="0" i="0" u="none" strike="noStrike">
                          <a:solidFill>
                            <a:srgbClr val="000000"/>
                          </a:solidFill>
                          <a:effectLst/>
                          <a:latin typeface="Consolas" panose="020B0609020204030204" pitchFamily="49" charset="0"/>
                        </a:rPr>
                        <a:t>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3.38%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E75"/>
                    </a:solidFill>
                  </a:tcPr>
                </a:tc>
                <a:tc>
                  <a:txBody>
                    <a:bodyPr/>
                    <a:lstStyle/>
                    <a:p>
                      <a:pPr algn="ctr" fontAlgn="ctr">
                        <a:buNone/>
                      </a:pPr>
                      <a:r>
                        <a:rPr lang="en-IN" sz="900" b="0" i="0" u="none" strike="noStrike">
                          <a:solidFill>
                            <a:srgbClr val="000000"/>
                          </a:solidFill>
                          <a:effectLst/>
                          <a:latin typeface="Consolas" panose="020B0609020204030204" pitchFamily="49" charset="0"/>
                        </a:rPr>
                        <a:t>3.92%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DE81"/>
                    </a:solidFill>
                  </a:tcPr>
                </a:tc>
                <a:tc>
                  <a:txBody>
                    <a:bodyPr/>
                    <a:lstStyle/>
                    <a:p>
                      <a:pPr algn="ctr" fontAlgn="ctr">
                        <a:buNone/>
                      </a:pPr>
                      <a:r>
                        <a:rPr lang="en-IN" sz="900" b="0" i="0" u="none" strike="noStrike">
                          <a:solidFill>
                            <a:srgbClr val="000000"/>
                          </a:solidFill>
                          <a:effectLst/>
                          <a:latin typeface="Consolas" panose="020B0609020204030204" pitchFamily="49" charset="0"/>
                        </a:rPr>
                        <a:t>2.12%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674"/>
                    </a:solidFill>
                  </a:tcPr>
                </a:tc>
                <a:tc>
                  <a:txBody>
                    <a:bodyPr/>
                    <a:lstStyle/>
                    <a:p>
                      <a:pPr algn="ctr" fontAlgn="ctr">
                        <a:buNone/>
                      </a:pPr>
                      <a:r>
                        <a:rPr lang="en-IN" sz="900" b="0" i="0" u="none" strike="noStrike">
                          <a:solidFill>
                            <a:srgbClr val="000000"/>
                          </a:solidFill>
                          <a:effectLst/>
                          <a:latin typeface="Consolas" panose="020B0609020204030204" pitchFamily="49" charset="0"/>
                        </a:rPr>
                        <a:t>0.79%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D580"/>
                    </a:solidFill>
                  </a:tcPr>
                </a:tc>
                <a:tc>
                  <a:txBody>
                    <a:bodyPr/>
                    <a:lstStyle/>
                    <a:p>
                      <a:pPr algn="ctr" fontAlgn="ctr">
                        <a:buNone/>
                      </a:pPr>
                      <a:r>
                        <a:rPr lang="en-IN" sz="900" b="0" i="0" u="none" strike="noStrike">
                          <a:solidFill>
                            <a:srgbClr val="000000"/>
                          </a:solidFill>
                          <a:effectLst/>
                          <a:latin typeface="Consolas" panose="020B0609020204030204" pitchFamily="49" charset="0"/>
                        </a:rPr>
                        <a:t>0.78%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E783"/>
                    </a:solidFill>
                  </a:tcPr>
                </a:tc>
                <a:tc>
                  <a:txBody>
                    <a:bodyPr/>
                    <a:lstStyle/>
                    <a:p>
                      <a:pPr algn="ctr" fontAlgn="ctr">
                        <a:buNone/>
                      </a:pPr>
                      <a:r>
                        <a:rPr lang="en-IN" sz="900" b="0" i="0" u="none" strike="noStrike">
                          <a:solidFill>
                            <a:srgbClr val="000000"/>
                          </a:solidFill>
                          <a:effectLst/>
                          <a:latin typeface="Consolas" panose="020B0609020204030204" pitchFamily="49" charset="0"/>
                        </a:rPr>
                        <a:t>0.82%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DB81"/>
                    </a:solidFill>
                  </a:tcPr>
                </a:tc>
                <a:tc>
                  <a:txBody>
                    <a:bodyPr/>
                    <a:lstStyle/>
                    <a:p>
                      <a:pPr algn="ctr" fontAlgn="ctr">
                        <a:buNone/>
                      </a:pPr>
                      <a:r>
                        <a:rPr lang="en-IN" sz="900" b="0" i="0" u="none" strike="noStrike">
                          <a:solidFill>
                            <a:srgbClr val="000000"/>
                          </a:solidFill>
                          <a:effectLst/>
                          <a:latin typeface="Consolas" panose="020B0609020204030204" pitchFamily="49" charset="0"/>
                        </a:rPr>
                        <a:t>0.44%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A81"/>
                    </a:solidFill>
                  </a:tcPr>
                </a:tc>
                <a:tc>
                  <a:txBody>
                    <a:bodyPr/>
                    <a:lstStyle/>
                    <a:p>
                      <a:pPr algn="ctr" fontAlgn="ctr">
                        <a:buNone/>
                      </a:pPr>
                      <a:r>
                        <a:rPr lang="en-IN" sz="900" b="0" i="0" u="none" strike="noStrike">
                          <a:solidFill>
                            <a:srgbClr val="000000"/>
                          </a:solidFill>
                          <a:effectLst/>
                          <a:latin typeface="Consolas" panose="020B0609020204030204" pitchFamily="49" charset="0"/>
                        </a:rPr>
                        <a:t>0.16%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56D"/>
                    </a:solidFill>
                  </a:tcPr>
                </a:tc>
                <a:tc>
                  <a:txBody>
                    <a:bodyPr/>
                    <a:lstStyle/>
                    <a:p>
                      <a:pPr algn="ctr" fontAlgn="ctr">
                        <a:buNone/>
                      </a:pPr>
                      <a:r>
                        <a:rPr lang="en-IN" sz="900" b="0" i="0" u="none" strike="noStrike">
                          <a:solidFill>
                            <a:srgbClr val="000000"/>
                          </a:solidFill>
                          <a:effectLst/>
                          <a:latin typeface="Consolas" panose="020B0609020204030204" pitchFamily="49" charset="0"/>
                        </a:rPr>
                        <a:t>0.19%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DE81"/>
                    </a:solidFill>
                  </a:tcPr>
                </a:tc>
                <a:tc>
                  <a:txBody>
                    <a:bodyPr/>
                    <a:lstStyle/>
                    <a:p>
                      <a:pPr algn="ctr" fontAlgn="ctr">
                        <a:buNone/>
                      </a:pPr>
                      <a:r>
                        <a:rPr lang="en-IN" sz="900" b="0" i="0" u="none" strike="noStrike">
                          <a:solidFill>
                            <a:srgbClr val="000000"/>
                          </a:solidFill>
                          <a:effectLst/>
                          <a:latin typeface="Consolas" panose="020B0609020204030204" pitchFamily="49" charset="0"/>
                        </a:rPr>
                        <a:t>0.02%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endParaRPr lang="en-IN" sz="900" b="0" i="0" u="none" strike="noStrike">
                        <a:solidFill>
                          <a:srgbClr val="000000"/>
                        </a:solidFill>
                        <a:effectLst/>
                        <a:latin typeface="Consolas" panose="020B0609020204030204" pitchFamily="49" charset="0"/>
                      </a:endParaRP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0.53535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7481614"/>
                  </a:ext>
                </a:extLst>
              </a:tr>
            </a:tbl>
          </a:graphicData>
        </a:graphic>
      </p:graphicFrame>
    </p:spTree>
    <p:extLst>
      <p:ext uri="{BB962C8B-B14F-4D97-AF65-F5344CB8AC3E}">
        <p14:creationId xmlns:p14="http://schemas.microsoft.com/office/powerpoint/2010/main" val="2046395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7CB83-60C5-96BA-7C92-9FEA710D7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06C86F-6C29-2C68-5D5B-2D3A1C6FF4B2}"/>
              </a:ext>
            </a:extLst>
          </p:cNvPr>
          <p:cNvSpPr>
            <a:spLocks noGrp="1"/>
          </p:cNvSpPr>
          <p:nvPr>
            <p:ph type="title"/>
          </p:nvPr>
        </p:nvSpPr>
        <p:spPr>
          <a:xfrm>
            <a:off x="112274" y="90100"/>
            <a:ext cx="12079726" cy="638355"/>
          </a:xfrm>
        </p:spPr>
        <p:txBody>
          <a:bodyPr vert="horz" lIns="91440" tIns="45720" rIns="91440" bIns="45720" rtlCol="0" anchor="ctr">
            <a:normAutofit/>
          </a:bodyPr>
          <a:lstStyle/>
          <a:p>
            <a:pPr>
              <a:lnSpc>
                <a:spcPct val="150000"/>
              </a:lnSpc>
            </a:pPr>
            <a:r>
              <a:rPr lang="en-US" sz="2100"/>
              <a:t>Rank# 3: </a:t>
            </a:r>
            <a:r>
              <a:rPr lang="en-US" sz="2000" err="1"/>
              <a:t>ScoreRange</a:t>
            </a:r>
            <a:r>
              <a:rPr lang="en-US" sz="2000"/>
              <a:t> </a:t>
            </a:r>
            <a:r>
              <a:rPr lang="en-US" sz="2100"/>
              <a:t>(4 / 5) </a:t>
            </a:r>
            <a:r>
              <a:rPr lang="en-IN" sz="2100"/>
              <a:t>- MoM Feature Distribution &lt;</a:t>
            </a:r>
            <a:r>
              <a:rPr lang="en-IN" sz="2100">
                <a:solidFill>
                  <a:srgbClr val="C00000"/>
                </a:solidFill>
              </a:rPr>
              <a:t>Applied</a:t>
            </a:r>
            <a:r>
              <a:rPr lang="en-IN" sz="2100"/>
              <a:t>&gt; &lt;</a:t>
            </a:r>
            <a:r>
              <a:rPr lang="en-IN" sz="2100">
                <a:solidFill>
                  <a:srgbClr val="C00000"/>
                </a:solidFill>
              </a:rPr>
              <a:t>User Type wise</a:t>
            </a:r>
            <a:r>
              <a:rPr lang="en-IN" sz="2100"/>
              <a:t>&gt;</a:t>
            </a:r>
            <a:r>
              <a:rPr lang="en-IN" sz="2100" b="0"/>
              <a:t>​</a:t>
            </a:r>
            <a:endParaRPr lang="en-US" sz="2100"/>
          </a:p>
        </p:txBody>
      </p:sp>
      <p:sp>
        <p:nvSpPr>
          <p:cNvPr id="5" name="Slide Number Placeholder 1">
            <a:extLst>
              <a:ext uri="{FF2B5EF4-FFF2-40B4-BE49-F238E27FC236}">
                <a16:creationId xmlns:a16="http://schemas.microsoft.com/office/drawing/2014/main" id="{618870FC-0872-6B91-6418-D7F7FA2E2A7F}"/>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32</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DBADC4F5-9518-85EC-2DEF-44F8BB56BF8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BE361E75-2444-4865-FC5B-40F7A2E954AE}"/>
              </a:ext>
            </a:extLst>
          </p:cNvPr>
          <p:cNvSpPr txBox="1"/>
          <p:nvPr/>
        </p:nvSpPr>
        <p:spPr>
          <a:xfrm>
            <a:off x="791572" y="5180431"/>
            <a:ext cx="7198542" cy="1246495"/>
          </a:xfrm>
          <a:prstGeom prst="rect">
            <a:avLst/>
          </a:prstGeom>
          <a:noFill/>
        </p:spPr>
        <p:txBody>
          <a:bodyPr wrap="square" lIns="91440" tIns="45720" rIns="91440" bIns="45720" anchor="t">
            <a:spAutoFit/>
          </a:bodyPr>
          <a:lstStyle/>
          <a:p>
            <a:pPr marL="285750" indent="-285750">
              <a:spcAft>
                <a:spcPts val="1200"/>
              </a:spcAft>
              <a:buFont typeface="Arial" panose="020B0604020202020204" pitchFamily="34" charset="0"/>
              <a:buChar char="•"/>
            </a:pPr>
            <a:r>
              <a:rPr lang="en-US" sz="1100"/>
              <a:t>The </a:t>
            </a:r>
            <a:r>
              <a:rPr lang="en-US" sz="1100" err="1"/>
              <a:t>ScoreRange</a:t>
            </a:r>
            <a:r>
              <a:rPr lang="en-US" sz="1100"/>
              <a:t> feature for repeat applicants shows consistent fluctuations month over month, staying within a narrow range, indicating stability in the scoring patterns.</a:t>
            </a:r>
          </a:p>
          <a:p>
            <a:pPr marL="285750" indent="-285750">
              <a:spcAft>
                <a:spcPts val="1200"/>
              </a:spcAft>
              <a:buFont typeface="Arial" panose="020B0604020202020204" pitchFamily="34" charset="0"/>
              <a:buChar char="•"/>
            </a:pPr>
            <a:r>
              <a:rPr lang="en-US" sz="1100"/>
              <a:t>The trends remain relatively stable, with no drastic variations observed across months, suggesting reliable distribution for modeling.</a:t>
            </a:r>
          </a:p>
          <a:p>
            <a:pPr marL="285750" indent="-285750">
              <a:spcAft>
                <a:spcPts val="1200"/>
              </a:spcAft>
              <a:buFont typeface="Arial" panose="020B0604020202020204" pitchFamily="34" charset="0"/>
              <a:buChar char="•"/>
            </a:pPr>
            <a:endParaRPr lang="en-US" sz="1100"/>
          </a:p>
        </p:txBody>
      </p:sp>
      <p:graphicFrame>
        <p:nvGraphicFramePr>
          <p:cNvPr id="4" name="Table 3">
            <a:extLst>
              <a:ext uri="{FF2B5EF4-FFF2-40B4-BE49-F238E27FC236}">
                <a16:creationId xmlns:a16="http://schemas.microsoft.com/office/drawing/2014/main" id="{0DEA077F-CBE8-CA4A-D8C3-CC0470045291}"/>
              </a:ext>
            </a:extLst>
          </p:cNvPr>
          <p:cNvGraphicFramePr>
            <a:graphicFrameLocks noGrp="1"/>
          </p:cNvGraphicFramePr>
          <p:nvPr>
            <p:extLst>
              <p:ext uri="{D42A27DB-BD31-4B8C-83A1-F6EECF244321}">
                <p14:modId xmlns:p14="http://schemas.microsoft.com/office/powerpoint/2010/main" val="723516927"/>
              </p:ext>
            </p:extLst>
          </p:nvPr>
        </p:nvGraphicFramePr>
        <p:xfrm>
          <a:off x="473861" y="967296"/>
          <a:ext cx="11380681" cy="3848007"/>
        </p:xfrm>
        <a:graphic>
          <a:graphicData uri="http://schemas.openxmlformats.org/drawingml/2006/table">
            <a:tbl>
              <a:tblPr/>
              <a:tblGrid>
                <a:gridCol w="441999">
                  <a:extLst>
                    <a:ext uri="{9D8B030D-6E8A-4147-A177-3AD203B41FA5}">
                      <a16:colId xmlns:a16="http://schemas.microsoft.com/office/drawing/2014/main" val="3689470021"/>
                    </a:ext>
                  </a:extLst>
                </a:gridCol>
                <a:gridCol w="493011">
                  <a:extLst>
                    <a:ext uri="{9D8B030D-6E8A-4147-A177-3AD203B41FA5}">
                      <a16:colId xmlns:a16="http://schemas.microsoft.com/office/drawing/2014/main" val="3424515664"/>
                    </a:ext>
                  </a:extLst>
                </a:gridCol>
                <a:gridCol w="493011">
                  <a:extLst>
                    <a:ext uri="{9D8B030D-6E8A-4147-A177-3AD203B41FA5}">
                      <a16:colId xmlns:a16="http://schemas.microsoft.com/office/drawing/2014/main" val="553495172"/>
                    </a:ext>
                  </a:extLst>
                </a:gridCol>
                <a:gridCol w="493011">
                  <a:extLst>
                    <a:ext uri="{9D8B030D-6E8A-4147-A177-3AD203B41FA5}">
                      <a16:colId xmlns:a16="http://schemas.microsoft.com/office/drawing/2014/main" val="3096382680"/>
                    </a:ext>
                  </a:extLst>
                </a:gridCol>
                <a:gridCol w="493011">
                  <a:extLst>
                    <a:ext uri="{9D8B030D-6E8A-4147-A177-3AD203B41FA5}">
                      <a16:colId xmlns:a16="http://schemas.microsoft.com/office/drawing/2014/main" val="2415267326"/>
                    </a:ext>
                  </a:extLst>
                </a:gridCol>
                <a:gridCol w="493011">
                  <a:extLst>
                    <a:ext uri="{9D8B030D-6E8A-4147-A177-3AD203B41FA5}">
                      <a16:colId xmlns:a16="http://schemas.microsoft.com/office/drawing/2014/main" val="3868565109"/>
                    </a:ext>
                  </a:extLst>
                </a:gridCol>
                <a:gridCol w="493011">
                  <a:extLst>
                    <a:ext uri="{9D8B030D-6E8A-4147-A177-3AD203B41FA5}">
                      <a16:colId xmlns:a16="http://schemas.microsoft.com/office/drawing/2014/main" val="3376672890"/>
                    </a:ext>
                  </a:extLst>
                </a:gridCol>
                <a:gridCol w="493011">
                  <a:extLst>
                    <a:ext uri="{9D8B030D-6E8A-4147-A177-3AD203B41FA5}">
                      <a16:colId xmlns:a16="http://schemas.microsoft.com/office/drawing/2014/main" val="3457273456"/>
                    </a:ext>
                  </a:extLst>
                </a:gridCol>
                <a:gridCol w="493011">
                  <a:extLst>
                    <a:ext uri="{9D8B030D-6E8A-4147-A177-3AD203B41FA5}">
                      <a16:colId xmlns:a16="http://schemas.microsoft.com/office/drawing/2014/main" val="670701501"/>
                    </a:ext>
                  </a:extLst>
                </a:gridCol>
                <a:gridCol w="493011">
                  <a:extLst>
                    <a:ext uri="{9D8B030D-6E8A-4147-A177-3AD203B41FA5}">
                      <a16:colId xmlns:a16="http://schemas.microsoft.com/office/drawing/2014/main" val="11264210"/>
                    </a:ext>
                  </a:extLst>
                </a:gridCol>
                <a:gridCol w="493011">
                  <a:extLst>
                    <a:ext uri="{9D8B030D-6E8A-4147-A177-3AD203B41FA5}">
                      <a16:colId xmlns:a16="http://schemas.microsoft.com/office/drawing/2014/main" val="1026971856"/>
                    </a:ext>
                  </a:extLst>
                </a:gridCol>
                <a:gridCol w="493011">
                  <a:extLst>
                    <a:ext uri="{9D8B030D-6E8A-4147-A177-3AD203B41FA5}">
                      <a16:colId xmlns:a16="http://schemas.microsoft.com/office/drawing/2014/main" val="1022177372"/>
                    </a:ext>
                  </a:extLst>
                </a:gridCol>
                <a:gridCol w="493011">
                  <a:extLst>
                    <a:ext uri="{9D8B030D-6E8A-4147-A177-3AD203B41FA5}">
                      <a16:colId xmlns:a16="http://schemas.microsoft.com/office/drawing/2014/main" val="682165369"/>
                    </a:ext>
                  </a:extLst>
                </a:gridCol>
                <a:gridCol w="493011">
                  <a:extLst>
                    <a:ext uri="{9D8B030D-6E8A-4147-A177-3AD203B41FA5}">
                      <a16:colId xmlns:a16="http://schemas.microsoft.com/office/drawing/2014/main" val="205955357"/>
                    </a:ext>
                  </a:extLst>
                </a:gridCol>
                <a:gridCol w="493011">
                  <a:extLst>
                    <a:ext uri="{9D8B030D-6E8A-4147-A177-3AD203B41FA5}">
                      <a16:colId xmlns:a16="http://schemas.microsoft.com/office/drawing/2014/main" val="2629961796"/>
                    </a:ext>
                  </a:extLst>
                </a:gridCol>
                <a:gridCol w="493011">
                  <a:extLst>
                    <a:ext uri="{9D8B030D-6E8A-4147-A177-3AD203B41FA5}">
                      <a16:colId xmlns:a16="http://schemas.microsoft.com/office/drawing/2014/main" val="2595553690"/>
                    </a:ext>
                  </a:extLst>
                </a:gridCol>
                <a:gridCol w="493011">
                  <a:extLst>
                    <a:ext uri="{9D8B030D-6E8A-4147-A177-3AD203B41FA5}">
                      <a16:colId xmlns:a16="http://schemas.microsoft.com/office/drawing/2014/main" val="2769482119"/>
                    </a:ext>
                  </a:extLst>
                </a:gridCol>
                <a:gridCol w="493011">
                  <a:extLst>
                    <a:ext uri="{9D8B030D-6E8A-4147-A177-3AD203B41FA5}">
                      <a16:colId xmlns:a16="http://schemas.microsoft.com/office/drawing/2014/main" val="2906954668"/>
                    </a:ext>
                  </a:extLst>
                </a:gridCol>
                <a:gridCol w="493011">
                  <a:extLst>
                    <a:ext uri="{9D8B030D-6E8A-4147-A177-3AD203B41FA5}">
                      <a16:colId xmlns:a16="http://schemas.microsoft.com/office/drawing/2014/main" val="3612046319"/>
                    </a:ext>
                  </a:extLst>
                </a:gridCol>
                <a:gridCol w="493011">
                  <a:extLst>
                    <a:ext uri="{9D8B030D-6E8A-4147-A177-3AD203B41FA5}">
                      <a16:colId xmlns:a16="http://schemas.microsoft.com/office/drawing/2014/main" val="4101741596"/>
                    </a:ext>
                  </a:extLst>
                </a:gridCol>
                <a:gridCol w="493011">
                  <a:extLst>
                    <a:ext uri="{9D8B030D-6E8A-4147-A177-3AD203B41FA5}">
                      <a16:colId xmlns:a16="http://schemas.microsoft.com/office/drawing/2014/main" val="2366041964"/>
                    </a:ext>
                  </a:extLst>
                </a:gridCol>
                <a:gridCol w="493011">
                  <a:extLst>
                    <a:ext uri="{9D8B030D-6E8A-4147-A177-3AD203B41FA5}">
                      <a16:colId xmlns:a16="http://schemas.microsoft.com/office/drawing/2014/main" val="4793603"/>
                    </a:ext>
                  </a:extLst>
                </a:gridCol>
                <a:gridCol w="92440">
                  <a:extLst>
                    <a:ext uri="{9D8B030D-6E8A-4147-A177-3AD203B41FA5}">
                      <a16:colId xmlns:a16="http://schemas.microsoft.com/office/drawing/2014/main" val="133374871"/>
                    </a:ext>
                  </a:extLst>
                </a:gridCol>
                <a:gridCol w="493011">
                  <a:extLst>
                    <a:ext uri="{9D8B030D-6E8A-4147-A177-3AD203B41FA5}">
                      <a16:colId xmlns:a16="http://schemas.microsoft.com/office/drawing/2014/main" val="4000812343"/>
                    </a:ext>
                  </a:extLst>
                </a:gridCol>
              </a:tblGrid>
              <a:tr h="192045">
                <a:tc gridSpan="24">
                  <a:txBody>
                    <a:bodyPr/>
                    <a:lstStyle/>
                    <a:p>
                      <a:pPr lvl="0" algn="ctr">
                        <a:buNone/>
                      </a:pPr>
                      <a:endParaRPr lang="en-IN" sz="900" b="1" i="0" u="none" strike="noStrike">
                        <a:solidFill>
                          <a:srgbClr val="000000"/>
                        </a:solidFill>
                        <a:effectLst/>
                        <a:latin typeface="Aptos Narrow"/>
                      </a:endParaRPr>
                    </a:p>
                  </a:txBody>
                  <a:tcPr marL="4638" marR="4638" marT="4638" marB="0" anchor="ctr">
                    <a:lnL w="12700">
                      <a:solidFill>
                        <a:schemeClr val="tx1"/>
                      </a:solidFill>
                    </a:lnL>
                    <a:lnR w="12700">
                      <a:solidFill>
                        <a:schemeClr val="tx1"/>
                      </a:solidFill>
                    </a:lnR>
                    <a:lnT w="12700">
                      <a:solidFill>
                        <a:schemeClr val="tx1"/>
                      </a:solidFill>
                    </a:lnT>
                    <a:lnB w="12700">
                      <a:solidFill>
                        <a:schemeClr val="tx1"/>
                      </a:solid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19100742"/>
                  </a:ext>
                </a:extLst>
              </a:tr>
              <a:tr h="192045">
                <a:tc gridSpan="24">
                  <a:txBody>
                    <a:bodyPr/>
                    <a:lstStyle/>
                    <a:p>
                      <a:pPr algn="ctr" fontAlgn="b">
                        <a:buNone/>
                      </a:pPr>
                      <a:r>
                        <a:rPr lang="en-IN" sz="900" b="1" i="0" u="none" strike="noStrike">
                          <a:solidFill>
                            <a:srgbClr val="000000"/>
                          </a:solidFill>
                          <a:effectLst/>
                          <a:latin typeface="Aptos Narrow" panose="020B0004020202020204" pitchFamily="34" charset="0"/>
                        </a:rPr>
                        <a:t>ScoreRange - Repeat Applicant</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252733400"/>
                  </a:ext>
                </a:extLst>
              </a:tr>
              <a:tr h="463315">
                <a:tc>
                  <a:txBody>
                    <a:bodyPr/>
                    <a:lstStyle/>
                    <a:p>
                      <a:pPr algn="ctr" fontAlgn="ctr">
                        <a:buNone/>
                      </a:pPr>
                      <a:r>
                        <a:rPr lang="en-IN" sz="800" b="1" i="0" u="none" strike="noStrike">
                          <a:solidFill>
                            <a:srgbClr val="000000"/>
                          </a:solidFill>
                          <a:effectLst/>
                          <a:latin typeface="Consolas" panose="020B0609020204030204" pitchFamily="49" charset="0"/>
                        </a:rPr>
                        <a:t>month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Consolas" panose="020B0609020204030204" pitchFamily="49"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Consolas" panose="020B0609020204030204" pitchFamily="49"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Consolas" panose="020B0609020204030204" pitchFamily="49" charset="0"/>
                        </a:rPr>
                        <a:t>Ai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Consolas" panose="020B0609020204030204" pitchFamily="49" charset="0"/>
                        </a:rPr>
                        <a:t>Unknown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Consolas" panose="020B0609020204030204" pitchFamily="49" charset="0"/>
                        </a:rPr>
                        <a:t>Bi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Consolas" panose="020B0609020204030204" pitchFamily="49" charset="0"/>
                        </a:rPr>
                        <a:t>Ci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Consolas" panose="020B0609020204030204" pitchFamily="49" charset="0"/>
                        </a:rPr>
                        <a:t>Di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Consolas" panose="020B0609020204030204" pitchFamily="49" charset="0"/>
                        </a:rPr>
                        <a:t>Ei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Consolas" panose="020B0609020204030204" pitchFamily="49" charset="0"/>
                        </a:rPr>
                        <a:t>Fi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Consolas" panose="020B0609020204030204" pitchFamily="49" charset="0"/>
                        </a:rPr>
                        <a:t>NH_Hi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Consolas" panose="020B0609020204030204" pitchFamily="49" charset="0"/>
                        </a:rPr>
                        <a:t>NH_Gi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Consolas" panose="020B0609020204030204" pitchFamily="49" charset="0"/>
                        </a:rPr>
                        <a:t>NH_Fi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Consolas" panose="020B0609020204030204" pitchFamily="49" charset="0"/>
                        </a:rPr>
                        <a:t>Gi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Consolas" panose="020B0609020204030204" pitchFamily="49" charset="0"/>
                        </a:rPr>
                        <a:t>Hi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Consolas" panose="020B0609020204030204" pitchFamily="49" charset="0"/>
                        </a:rPr>
                        <a:t>NH_Ei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Consolas" panose="020B0609020204030204" pitchFamily="49" charset="0"/>
                        </a:rPr>
                        <a:t>NH_Ii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Consolas" panose="020B0609020204030204" pitchFamily="49" charset="0"/>
                        </a:rPr>
                        <a:t>NH_Ji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Consolas" panose="020B0609020204030204" pitchFamily="49" charset="0"/>
                        </a:rPr>
                        <a:t>NH_Di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Consolas" panose="020B0609020204030204" pitchFamily="49" charset="0"/>
                        </a:rPr>
                        <a:t>Ii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Consolas" panose="020B0609020204030204" pitchFamily="49" charset="0"/>
                        </a:rPr>
                        <a:t>NH_Ci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1" i="0" u="none" strike="noStrike">
                          <a:solidFill>
                            <a:srgbClr val="000000"/>
                          </a:solidFill>
                          <a:effectLst/>
                          <a:latin typeface="Consolas" panose="020B0609020204030204" pitchFamily="49" charset="0"/>
                        </a:rPr>
                        <a:t>Ji</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7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700" b="1" i="0" u="none" strike="noStrike">
                          <a:solidFill>
                            <a:srgbClr val="000000"/>
                          </a:solidFill>
                          <a:effectLst/>
                          <a:latin typeface="Consolas" panose="020B0609020204030204" pitchFamily="49" charset="0"/>
                        </a:rPr>
                        <a:t>Avg. CIC Score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7947353"/>
                  </a:ext>
                </a:extLst>
              </a:tr>
              <a:tr h="255627">
                <a:tc>
                  <a:txBody>
                    <a:bodyPr/>
                    <a:lstStyle/>
                    <a:p>
                      <a:pPr algn="ctr" fontAlgn="ctr">
                        <a:buNone/>
                      </a:pPr>
                      <a:r>
                        <a:rPr lang="en-IN" sz="800" b="0" i="0" u="none" strike="noStrike">
                          <a:solidFill>
                            <a:srgbClr val="000000"/>
                          </a:solidFill>
                          <a:effectLst/>
                          <a:latin typeface="Consolas" panose="020B0609020204030204" pitchFamily="49"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1014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49.4%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29.78%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C07B"/>
                    </a:solidFill>
                  </a:tcPr>
                </a:tc>
                <a:tc>
                  <a:txBody>
                    <a:bodyPr/>
                    <a:lstStyle/>
                    <a:p>
                      <a:pPr algn="ctr" fontAlgn="ctr">
                        <a:buNone/>
                      </a:pPr>
                      <a:r>
                        <a:rPr lang="en-IN" sz="800" b="0" i="0" u="none" strike="noStrike">
                          <a:solidFill>
                            <a:srgbClr val="000000"/>
                          </a:solidFill>
                          <a:effectLst/>
                          <a:latin typeface="Consolas" panose="020B0609020204030204" pitchFamily="49" charset="0"/>
                        </a:rPr>
                        <a:t>21.79%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883"/>
                    </a:solidFill>
                  </a:tcPr>
                </a:tc>
                <a:tc>
                  <a:txBody>
                    <a:bodyPr/>
                    <a:lstStyle/>
                    <a:p>
                      <a:pPr algn="ctr" fontAlgn="ctr">
                        <a:buNone/>
                      </a:pPr>
                      <a:r>
                        <a:rPr lang="en-IN" sz="800" b="0" i="0" u="none" strike="noStrike">
                          <a:solidFill>
                            <a:srgbClr val="000000"/>
                          </a:solidFill>
                          <a:effectLst/>
                          <a:latin typeface="Consolas" panose="020B0609020204030204" pitchFamily="49" charset="0"/>
                        </a:rPr>
                        <a:t>10.06%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771"/>
                    </a:solidFill>
                  </a:tcPr>
                </a:tc>
                <a:tc>
                  <a:txBody>
                    <a:bodyPr/>
                    <a:lstStyle/>
                    <a:p>
                      <a:pPr algn="ctr" fontAlgn="ctr">
                        <a:buNone/>
                      </a:pPr>
                      <a:r>
                        <a:rPr lang="en-IN" sz="800" b="0" i="0" u="none" strike="noStrike">
                          <a:solidFill>
                            <a:srgbClr val="000000"/>
                          </a:solidFill>
                          <a:effectLst/>
                          <a:latin typeface="Consolas" panose="020B0609020204030204" pitchFamily="49" charset="0"/>
                        </a:rPr>
                        <a:t>6.31%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6.80%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273"/>
                    </a:solidFill>
                  </a:tcPr>
                </a:tc>
                <a:tc>
                  <a:txBody>
                    <a:bodyPr/>
                    <a:lstStyle/>
                    <a:p>
                      <a:pPr algn="ctr" fontAlgn="ctr">
                        <a:buNone/>
                      </a:pPr>
                      <a:r>
                        <a:rPr lang="en-IN" sz="800" b="0" i="0" u="none" strike="noStrike">
                          <a:solidFill>
                            <a:srgbClr val="000000"/>
                          </a:solidFill>
                          <a:effectLst/>
                          <a:latin typeface="Consolas" panose="020B0609020204030204" pitchFamily="49" charset="0"/>
                        </a:rPr>
                        <a:t>6.80%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980"/>
                    </a:solidFill>
                  </a:tcPr>
                </a:tc>
                <a:tc>
                  <a:txBody>
                    <a:bodyPr/>
                    <a:lstStyle/>
                    <a:p>
                      <a:pPr algn="ctr" fontAlgn="ctr">
                        <a:buNone/>
                      </a:pPr>
                      <a:r>
                        <a:rPr lang="en-IN" sz="800" b="0" i="0" u="none" strike="noStrike">
                          <a:solidFill>
                            <a:srgbClr val="000000"/>
                          </a:solidFill>
                          <a:effectLst/>
                          <a:latin typeface="Consolas" panose="020B0609020204030204" pitchFamily="49" charset="0"/>
                        </a:rPr>
                        <a:t>4.14%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F72"/>
                    </a:solidFill>
                  </a:tcPr>
                </a:tc>
                <a:tc>
                  <a:txBody>
                    <a:bodyPr/>
                    <a:lstStyle/>
                    <a:p>
                      <a:pPr algn="ctr" fontAlgn="ctr">
                        <a:buNone/>
                      </a:pPr>
                      <a:r>
                        <a:rPr lang="en-IN" sz="800" b="0" i="0" u="none" strike="noStrike">
                          <a:solidFill>
                            <a:srgbClr val="000000"/>
                          </a:solidFill>
                          <a:effectLst/>
                          <a:latin typeface="Consolas" panose="020B0609020204030204" pitchFamily="49" charset="0"/>
                        </a:rPr>
                        <a:t>1.97%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2.66%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16D"/>
                    </a:solidFill>
                  </a:tcPr>
                </a:tc>
                <a:tc>
                  <a:txBody>
                    <a:bodyPr/>
                    <a:lstStyle/>
                    <a:p>
                      <a:pPr algn="ctr" fontAlgn="ctr">
                        <a:buNone/>
                      </a:pPr>
                      <a:r>
                        <a:rPr lang="en-IN" sz="800" b="0" i="0" u="none" strike="noStrike">
                          <a:solidFill>
                            <a:srgbClr val="000000"/>
                          </a:solidFill>
                          <a:effectLst/>
                          <a:latin typeface="Consolas" panose="020B0609020204030204" pitchFamily="49" charset="0"/>
                        </a:rPr>
                        <a:t>3.94%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DC57C"/>
                    </a:solidFill>
                  </a:tcPr>
                </a:tc>
                <a:tc>
                  <a:txBody>
                    <a:bodyPr/>
                    <a:lstStyle/>
                    <a:p>
                      <a:pPr algn="ctr" fontAlgn="ctr">
                        <a:buNone/>
                      </a:pPr>
                      <a:r>
                        <a:rPr lang="en-IN" sz="800" b="0" i="0" u="none" strike="noStrike">
                          <a:solidFill>
                            <a:srgbClr val="000000"/>
                          </a:solidFill>
                          <a:effectLst/>
                          <a:latin typeface="Consolas" panose="020B0609020204030204" pitchFamily="49" charset="0"/>
                        </a:rPr>
                        <a:t>2.66%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783"/>
                    </a:solidFill>
                  </a:tcPr>
                </a:tc>
                <a:tc>
                  <a:txBody>
                    <a:bodyPr/>
                    <a:lstStyle/>
                    <a:p>
                      <a:pPr algn="ctr" fontAlgn="ctr">
                        <a:buNone/>
                      </a:pPr>
                      <a:r>
                        <a:rPr lang="en-IN" sz="800" b="0" i="0" u="none" strike="noStrike">
                          <a:solidFill>
                            <a:srgbClr val="000000"/>
                          </a:solidFill>
                          <a:effectLst/>
                          <a:latin typeface="Consolas" panose="020B0609020204030204" pitchFamily="49" charset="0"/>
                        </a:rPr>
                        <a:t>0.99%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883"/>
                    </a:solidFill>
                  </a:tcPr>
                </a:tc>
                <a:tc>
                  <a:txBody>
                    <a:bodyPr/>
                    <a:lstStyle/>
                    <a:p>
                      <a:pPr algn="ctr" fontAlgn="ctr">
                        <a:buNone/>
                      </a:pPr>
                      <a:r>
                        <a:rPr lang="en-IN" sz="800" b="0" i="0" u="none" strike="noStrike">
                          <a:solidFill>
                            <a:srgbClr val="000000"/>
                          </a:solidFill>
                          <a:effectLst/>
                          <a:latin typeface="Consolas" panose="020B0609020204030204" pitchFamily="49" charset="0"/>
                        </a:rPr>
                        <a:t>0.89%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282"/>
                    </a:solidFill>
                  </a:tcPr>
                </a:tc>
                <a:tc>
                  <a:txBody>
                    <a:bodyPr/>
                    <a:lstStyle/>
                    <a:p>
                      <a:pPr algn="ctr" fontAlgn="ctr">
                        <a:buNone/>
                      </a:pPr>
                      <a:r>
                        <a:rPr lang="en-IN" sz="800" b="0" i="0" u="none" strike="noStrike">
                          <a:solidFill>
                            <a:srgbClr val="000000"/>
                          </a:solidFill>
                          <a:effectLst/>
                          <a:latin typeface="Consolas" panose="020B0609020204030204" pitchFamily="49" charset="0"/>
                        </a:rPr>
                        <a:t>0.20%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0.30%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F7B"/>
                    </a:solidFill>
                  </a:tcPr>
                </a:tc>
                <a:tc>
                  <a:txBody>
                    <a:bodyPr/>
                    <a:lstStyle/>
                    <a:p>
                      <a:pPr algn="ctr" fontAlgn="ctr">
                        <a:buNone/>
                      </a:pPr>
                      <a:r>
                        <a:rPr lang="en-IN" sz="800" b="0" i="0" u="none" strike="noStrike">
                          <a:solidFill>
                            <a:srgbClr val="000000"/>
                          </a:solidFill>
                          <a:effectLst/>
                          <a:latin typeface="Consolas" panose="020B0609020204030204" pitchFamily="49" charset="0"/>
                        </a:rPr>
                        <a:t>0.59%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0.10%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974"/>
                    </a:solidFill>
                  </a:tcPr>
                </a:tc>
                <a:tc>
                  <a:txBody>
                    <a:bodyPr/>
                    <a:lstStyle/>
                    <a:p>
                      <a:pPr algn="ctr" fontAlgn="ctr">
                        <a:buNone/>
                      </a:pPr>
                      <a:r>
                        <a:rPr lang="en-IN" sz="800" b="0" i="0" u="none" strike="noStrike">
                          <a:solidFill>
                            <a:srgbClr val="000000"/>
                          </a:solidFill>
                          <a:effectLst/>
                          <a:latin typeface="Consolas" panose="020B0609020204030204" pitchFamily="49" charset="0"/>
                        </a:rPr>
                        <a:t>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r>
                        <a:rPr lang="en-IN" sz="7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0.44008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0414690"/>
                  </a:ext>
                </a:extLst>
              </a:tr>
              <a:tr h="255627">
                <a:tc>
                  <a:txBody>
                    <a:bodyPr/>
                    <a:lstStyle/>
                    <a:p>
                      <a:pPr algn="ctr" fontAlgn="ctr">
                        <a:buNone/>
                      </a:pPr>
                      <a:r>
                        <a:rPr lang="en-IN" sz="800" b="0" i="0" u="none" strike="noStrike">
                          <a:solidFill>
                            <a:srgbClr val="000000"/>
                          </a:solidFill>
                          <a:effectLst/>
                          <a:latin typeface="Consolas" panose="020B0609020204030204" pitchFamily="49"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30.06%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18.58%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376"/>
                    </a:solidFill>
                  </a:tcPr>
                </a:tc>
                <a:tc>
                  <a:txBody>
                    <a:bodyPr/>
                    <a:lstStyle/>
                    <a:p>
                      <a:pPr algn="ctr" fontAlgn="ctr">
                        <a:buNone/>
                      </a:pPr>
                      <a:r>
                        <a:rPr lang="en-IN" sz="800" b="0" i="0" u="none" strike="noStrike">
                          <a:solidFill>
                            <a:srgbClr val="000000"/>
                          </a:solidFill>
                          <a:effectLst/>
                          <a:latin typeface="Consolas" panose="020B0609020204030204" pitchFamily="49" charset="0"/>
                        </a:rPr>
                        <a:t>10.02%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270"/>
                    </a:solidFill>
                  </a:tcPr>
                </a:tc>
                <a:tc>
                  <a:txBody>
                    <a:bodyPr/>
                    <a:lstStyle/>
                    <a:p>
                      <a:pPr algn="ctr" fontAlgn="ctr">
                        <a:buNone/>
                      </a:pPr>
                      <a:r>
                        <a:rPr lang="en-IN" sz="800" b="0" i="0" u="none" strike="noStrike">
                          <a:solidFill>
                            <a:srgbClr val="000000"/>
                          </a:solidFill>
                          <a:effectLst/>
                          <a:latin typeface="Consolas" panose="020B0609020204030204" pitchFamily="49" charset="0"/>
                        </a:rPr>
                        <a:t>8.04%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E81"/>
                    </a:solidFill>
                  </a:tcPr>
                </a:tc>
                <a:tc>
                  <a:txBody>
                    <a:bodyPr/>
                    <a:lstStyle/>
                    <a:p>
                      <a:pPr algn="ctr" fontAlgn="ctr">
                        <a:buNone/>
                      </a:pPr>
                      <a:r>
                        <a:rPr lang="en-IN" sz="800" b="0" i="0" u="none" strike="noStrike">
                          <a:solidFill>
                            <a:srgbClr val="000000"/>
                          </a:solidFill>
                          <a:effectLst/>
                          <a:latin typeface="Consolas" panose="020B0609020204030204" pitchFamily="49" charset="0"/>
                        </a:rPr>
                        <a:t>7.83%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382"/>
                    </a:solidFill>
                  </a:tcPr>
                </a:tc>
                <a:tc>
                  <a:txBody>
                    <a:bodyPr/>
                    <a:lstStyle/>
                    <a:p>
                      <a:pPr algn="ctr" fontAlgn="ctr">
                        <a:buNone/>
                      </a:pPr>
                      <a:r>
                        <a:rPr lang="en-IN" sz="800" b="0" i="0" u="none" strike="noStrike">
                          <a:solidFill>
                            <a:srgbClr val="000000"/>
                          </a:solidFill>
                          <a:effectLst/>
                          <a:latin typeface="Consolas" panose="020B0609020204030204" pitchFamily="49" charset="0"/>
                        </a:rPr>
                        <a:t>7.31%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C37C"/>
                    </a:solidFill>
                  </a:tcPr>
                </a:tc>
                <a:tc>
                  <a:txBody>
                    <a:bodyPr/>
                    <a:lstStyle/>
                    <a:p>
                      <a:pPr algn="ctr" fontAlgn="ctr">
                        <a:buNone/>
                      </a:pPr>
                      <a:r>
                        <a:rPr lang="en-IN" sz="800" b="0" i="0" u="none" strike="noStrike">
                          <a:solidFill>
                            <a:srgbClr val="000000"/>
                          </a:solidFill>
                          <a:effectLst/>
                          <a:latin typeface="Consolas" panose="020B0609020204030204" pitchFamily="49" charset="0"/>
                        </a:rPr>
                        <a:t>4.18%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273"/>
                    </a:solidFill>
                  </a:tcPr>
                </a:tc>
                <a:tc>
                  <a:txBody>
                    <a:bodyPr/>
                    <a:lstStyle/>
                    <a:p>
                      <a:pPr algn="ctr" fontAlgn="ctr">
                        <a:buNone/>
                      </a:pPr>
                      <a:r>
                        <a:rPr lang="en-IN" sz="800" b="0" i="0" u="none" strike="noStrike">
                          <a:solidFill>
                            <a:srgbClr val="000000"/>
                          </a:solidFill>
                          <a:effectLst/>
                          <a:latin typeface="Consolas" panose="020B0609020204030204" pitchFamily="49" charset="0"/>
                        </a:rPr>
                        <a:t>2.30%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A6E"/>
                    </a:solidFill>
                  </a:tcPr>
                </a:tc>
                <a:tc>
                  <a:txBody>
                    <a:bodyPr/>
                    <a:lstStyle/>
                    <a:p>
                      <a:pPr algn="ctr" fontAlgn="ctr">
                        <a:buNone/>
                      </a:pPr>
                      <a:r>
                        <a:rPr lang="en-IN" sz="800" b="0" i="0" u="none" strike="noStrike">
                          <a:solidFill>
                            <a:srgbClr val="000000"/>
                          </a:solidFill>
                          <a:effectLst/>
                          <a:latin typeface="Consolas" panose="020B0609020204030204" pitchFamily="49" charset="0"/>
                        </a:rPr>
                        <a:t>2.61%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4.07%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2.30%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D7B"/>
                    </a:solidFill>
                  </a:tcPr>
                </a:tc>
                <a:tc>
                  <a:txBody>
                    <a:bodyPr/>
                    <a:lstStyle/>
                    <a:p>
                      <a:pPr algn="ctr" fontAlgn="ctr">
                        <a:buNone/>
                      </a:pPr>
                      <a:r>
                        <a:rPr lang="en-IN" sz="800" b="0" i="0" u="none" strike="noStrike">
                          <a:solidFill>
                            <a:srgbClr val="000000"/>
                          </a:solidFill>
                          <a:effectLst/>
                          <a:latin typeface="Consolas" panose="020B0609020204030204" pitchFamily="49" charset="0"/>
                        </a:rPr>
                        <a:t>0.84%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97D"/>
                    </a:solidFill>
                  </a:tcPr>
                </a:tc>
                <a:tc>
                  <a:txBody>
                    <a:bodyPr/>
                    <a:lstStyle/>
                    <a:p>
                      <a:pPr algn="ctr" fontAlgn="ctr">
                        <a:buNone/>
                      </a:pPr>
                      <a:r>
                        <a:rPr lang="en-IN" sz="800" b="0" i="0" u="none" strike="noStrike">
                          <a:solidFill>
                            <a:srgbClr val="000000"/>
                          </a:solidFill>
                          <a:effectLst/>
                          <a:latin typeface="Consolas" panose="020B0609020204030204" pitchFamily="49" charset="0"/>
                        </a:rPr>
                        <a:t>0.73%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3"/>
                    </a:solidFill>
                  </a:tcPr>
                </a:tc>
                <a:tc>
                  <a:txBody>
                    <a:bodyPr/>
                    <a:lstStyle/>
                    <a:p>
                      <a:pPr algn="ctr" fontAlgn="ctr">
                        <a:buNone/>
                      </a:pPr>
                      <a:r>
                        <a:rPr lang="en-IN" sz="800" b="0" i="0" u="none" strike="noStrike">
                          <a:solidFill>
                            <a:srgbClr val="000000"/>
                          </a:solidFill>
                          <a:effectLst/>
                          <a:latin typeface="Consolas" panose="020B0609020204030204" pitchFamily="49" charset="0"/>
                        </a:rPr>
                        <a:t>0.42%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B7B"/>
                    </a:solidFill>
                  </a:tcPr>
                </a:tc>
                <a:tc>
                  <a:txBody>
                    <a:bodyPr/>
                    <a:lstStyle/>
                    <a:p>
                      <a:pPr algn="ctr" fontAlgn="ctr">
                        <a:buNone/>
                      </a:pPr>
                      <a:r>
                        <a:rPr lang="en-IN" sz="800" b="0" i="0" u="none" strike="noStrike">
                          <a:solidFill>
                            <a:srgbClr val="000000"/>
                          </a:solidFill>
                          <a:effectLst/>
                          <a:latin typeface="Consolas" panose="020B0609020204030204" pitchFamily="49" charset="0"/>
                        </a:rPr>
                        <a:t>0.10%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0.21%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57D"/>
                    </a:solidFill>
                  </a:tcPr>
                </a:tc>
                <a:tc>
                  <a:txBody>
                    <a:bodyPr/>
                    <a:lstStyle/>
                    <a:p>
                      <a:pPr algn="ctr" fontAlgn="ctr">
                        <a:buNone/>
                      </a:pPr>
                      <a:r>
                        <a:rPr lang="en-IN" sz="800" b="0" i="0" u="none" strike="noStrike">
                          <a:solidFill>
                            <a:srgbClr val="000000"/>
                          </a:solidFill>
                          <a:effectLst/>
                          <a:latin typeface="Consolas" panose="020B0609020204030204" pitchFamily="49" charset="0"/>
                        </a:rPr>
                        <a:t>0.31%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1E282"/>
                    </a:solidFill>
                  </a:tcPr>
                </a:tc>
                <a:tc>
                  <a:txBody>
                    <a:bodyPr/>
                    <a:lstStyle/>
                    <a:p>
                      <a:pPr algn="ctr" fontAlgn="ctr">
                        <a:buNone/>
                      </a:pPr>
                      <a:r>
                        <a:rPr lang="en-IN" sz="800" b="0" i="0" u="none" strike="noStrike">
                          <a:solidFill>
                            <a:srgbClr val="000000"/>
                          </a:solidFill>
                          <a:effectLst/>
                          <a:latin typeface="Consolas" panose="020B0609020204030204" pitchFamily="49" charset="0"/>
                        </a:rPr>
                        <a:t>0.10%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D81"/>
                    </a:solidFill>
                  </a:tcPr>
                </a:tc>
                <a:tc>
                  <a:txBody>
                    <a:bodyPr/>
                    <a:lstStyle/>
                    <a:p>
                      <a:pPr algn="ctr" fontAlgn="ctr">
                        <a:buNone/>
                      </a:pPr>
                      <a:r>
                        <a:rPr lang="en-IN" sz="800" b="0" i="0" u="none" strike="noStrike">
                          <a:solidFill>
                            <a:srgbClr val="000000"/>
                          </a:solidFill>
                          <a:effectLst/>
                          <a:latin typeface="Consolas" panose="020B0609020204030204" pitchFamily="49" charset="0"/>
                        </a:rPr>
                        <a:t>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r>
                        <a:rPr lang="en-IN" sz="7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0.43368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7715647"/>
                  </a:ext>
                </a:extLst>
              </a:tr>
              <a:tr h="255627">
                <a:tc>
                  <a:txBody>
                    <a:bodyPr/>
                    <a:lstStyle/>
                    <a:p>
                      <a:pPr algn="ctr" fontAlgn="ctr">
                        <a:buNone/>
                      </a:pPr>
                      <a:r>
                        <a:rPr lang="en-IN" sz="800" b="0" i="0" u="none" strike="noStrike">
                          <a:solidFill>
                            <a:srgbClr val="000000"/>
                          </a:solidFill>
                          <a:effectLst/>
                          <a:latin typeface="Consolas" panose="020B0609020204030204" pitchFamily="49"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1020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27.94%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D27F"/>
                    </a:solidFill>
                  </a:tcPr>
                </a:tc>
                <a:tc>
                  <a:txBody>
                    <a:bodyPr/>
                    <a:lstStyle/>
                    <a:p>
                      <a:pPr algn="ctr" fontAlgn="ctr">
                        <a:buNone/>
                      </a:pPr>
                      <a:r>
                        <a:rPr lang="en-IN" sz="800" b="0" i="0" u="none" strike="noStrike">
                          <a:solidFill>
                            <a:srgbClr val="000000"/>
                          </a:solidFill>
                          <a:effectLst/>
                          <a:latin typeface="Consolas" panose="020B0609020204030204" pitchFamily="49" charset="0"/>
                        </a:rPr>
                        <a:t>18.92%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B78"/>
                    </a:solidFill>
                  </a:tcPr>
                </a:tc>
                <a:tc>
                  <a:txBody>
                    <a:bodyPr/>
                    <a:lstStyle/>
                    <a:p>
                      <a:pPr algn="ctr" fontAlgn="ctr">
                        <a:buNone/>
                      </a:pPr>
                      <a:r>
                        <a:rPr lang="en-IN" sz="800" b="0" i="0" u="none" strike="noStrike">
                          <a:solidFill>
                            <a:srgbClr val="000000"/>
                          </a:solidFill>
                          <a:effectLst/>
                          <a:latin typeface="Consolas" panose="020B0609020204030204" pitchFamily="49" charset="0"/>
                        </a:rPr>
                        <a:t>10.78%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C81"/>
                    </a:solidFill>
                  </a:tcPr>
                </a:tc>
                <a:tc>
                  <a:txBody>
                    <a:bodyPr/>
                    <a:lstStyle/>
                    <a:p>
                      <a:pPr algn="ctr" fontAlgn="ctr">
                        <a:buNone/>
                      </a:pPr>
                      <a:r>
                        <a:rPr lang="en-IN" sz="800" b="0" i="0" u="none" strike="noStrike">
                          <a:solidFill>
                            <a:srgbClr val="000000"/>
                          </a:solidFill>
                          <a:effectLst/>
                          <a:latin typeface="Consolas" panose="020B0609020204030204" pitchFamily="49" charset="0"/>
                        </a:rPr>
                        <a:t>9.02%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7.25%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37C"/>
                    </a:solidFill>
                  </a:tcPr>
                </a:tc>
                <a:tc>
                  <a:txBody>
                    <a:bodyPr/>
                    <a:lstStyle/>
                    <a:p>
                      <a:pPr algn="ctr" fontAlgn="ctr">
                        <a:buNone/>
                      </a:pPr>
                      <a:r>
                        <a:rPr lang="en-IN" sz="800" b="0" i="0" u="none" strike="noStrike">
                          <a:solidFill>
                            <a:srgbClr val="000000"/>
                          </a:solidFill>
                          <a:effectLst/>
                          <a:latin typeface="Consolas" panose="020B0609020204030204" pitchFamily="49" charset="0"/>
                        </a:rPr>
                        <a:t>5.39%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4.71%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17C"/>
                    </a:solidFill>
                  </a:tcPr>
                </a:tc>
                <a:tc>
                  <a:txBody>
                    <a:bodyPr/>
                    <a:lstStyle/>
                    <a:p>
                      <a:pPr algn="ctr" fontAlgn="ctr">
                        <a:buNone/>
                      </a:pPr>
                      <a:r>
                        <a:rPr lang="en-IN" sz="800" b="0" i="0" u="none" strike="noStrike">
                          <a:solidFill>
                            <a:srgbClr val="000000"/>
                          </a:solidFill>
                          <a:effectLst/>
                          <a:latin typeface="Consolas" panose="020B0609020204030204" pitchFamily="49" charset="0"/>
                        </a:rPr>
                        <a:t>2.94%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E75"/>
                    </a:solidFill>
                  </a:tcPr>
                </a:tc>
                <a:tc>
                  <a:txBody>
                    <a:bodyPr/>
                    <a:lstStyle/>
                    <a:p>
                      <a:pPr algn="ctr" fontAlgn="ctr">
                        <a:buNone/>
                      </a:pPr>
                      <a:r>
                        <a:rPr lang="en-IN" sz="800" b="0" i="0" u="none" strike="noStrike">
                          <a:solidFill>
                            <a:srgbClr val="000000"/>
                          </a:solidFill>
                          <a:effectLst/>
                          <a:latin typeface="Consolas" panose="020B0609020204030204" pitchFamily="49" charset="0"/>
                        </a:rPr>
                        <a:t>4.02%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CA7D"/>
                    </a:solidFill>
                  </a:tcPr>
                </a:tc>
                <a:tc>
                  <a:txBody>
                    <a:bodyPr/>
                    <a:lstStyle/>
                    <a:p>
                      <a:pPr algn="ctr" fontAlgn="ctr">
                        <a:buNone/>
                      </a:pPr>
                      <a:r>
                        <a:rPr lang="en-IN" sz="800" b="0" i="0" u="none" strike="noStrike">
                          <a:solidFill>
                            <a:srgbClr val="000000"/>
                          </a:solidFill>
                          <a:effectLst/>
                          <a:latin typeface="Consolas" panose="020B0609020204030204" pitchFamily="49" charset="0"/>
                        </a:rPr>
                        <a:t>3.63%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ED880"/>
                    </a:solidFill>
                  </a:tcPr>
                </a:tc>
                <a:tc>
                  <a:txBody>
                    <a:bodyPr/>
                    <a:lstStyle/>
                    <a:p>
                      <a:pPr algn="ctr" fontAlgn="ctr">
                        <a:buNone/>
                      </a:pPr>
                      <a:r>
                        <a:rPr lang="en-IN" sz="800" b="0" i="0" u="none" strike="noStrike">
                          <a:solidFill>
                            <a:srgbClr val="000000"/>
                          </a:solidFill>
                          <a:effectLst/>
                          <a:latin typeface="Consolas" panose="020B0609020204030204" pitchFamily="49" charset="0"/>
                        </a:rPr>
                        <a:t>1.57%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0.49%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1.18%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CD7E"/>
                    </a:solidFill>
                  </a:tcPr>
                </a:tc>
                <a:tc>
                  <a:txBody>
                    <a:bodyPr/>
                    <a:lstStyle/>
                    <a:p>
                      <a:pPr algn="ctr" fontAlgn="ctr">
                        <a:buNone/>
                      </a:pPr>
                      <a:r>
                        <a:rPr lang="en-IN" sz="800" b="0" i="0" u="none" strike="noStrike">
                          <a:solidFill>
                            <a:srgbClr val="000000"/>
                          </a:solidFill>
                          <a:effectLst/>
                          <a:latin typeface="Consolas" panose="020B0609020204030204" pitchFamily="49" charset="0"/>
                        </a:rPr>
                        <a:t>0.59%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683"/>
                    </a:solidFill>
                  </a:tcPr>
                </a:tc>
                <a:tc>
                  <a:txBody>
                    <a:bodyPr/>
                    <a:lstStyle/>
                    <a:p>
                      <a:pPr algn="ctr" fontAlgn="ctr">
                        <a:buNone/>
                      </a:pPr>
                      <a:r>
                        <a:rPr lang="en-IN" sz="800" b="0" i="0" u="none" strike="noStrike">
                          <a:solidFill>
                            <a:srgbClr val="000000"/>
                          </a:solidFill>
                          <a:effectLst/>
                          <a:latin typeface="Consolas" panose="020B0609020204030204" pitchFamily="49" charset="0"/>
                        </a:rPr>
                        <a:t>0.69%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0.39%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DC81"/>
                    </a:solidFill>
                  </a:tcPr>
                </a:tc>
                <a:tc>
                  <a:txBody>
                    <a:bodyPr/>
                    <a:lstStyle/>
                    <a:p>
                      <a:pPr algn="ctr" fontAlgn="ctr">
                        <a:buNone/>
                      </a:pPr>
                      <a:r>
                        <a:rPr lang="en-IN" sz="800" b="0" i="0" u="none" strike="noStrike">
                          <a:solidFill>
                            <a:srgbClr val="000000"/>
                          </a:solidFill>
                          <a:effectLst/>
                          <a:latin typeface="Consolas" panose="020B0609020204030204" pitchFamily="49" charset="0"/>
                        </a:rPr>
                        <a:t>0.29%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683"/>
                    </a:solidFill>
                  </a:tcPr>
                </a:tc>
                <a:tc>
                  <a:txBody>
                    <a:bodyPr/>
                    <a:lstStyle/>
                    <a:p>
                      <a:pPr algn="ctr" fontAlgn="ctr">
                        <a:buNone/>
                      </a:pPr>
                      <a:r>
                        <a:rPr lang="en-IN" sz="800" b="0" i="0" u="none" strike="noStrike">
                          <a:solidFill>
                            <a:srgbClr val="000000"/>
                          </a:solidFill>
                          <a:effectLst/>
                          <a:latin typeface="Consolas" panose="020B0609020204030204" pitchFamily="49" charset="0"/>
                        </a:rPr>
                        <a:t>0.10%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082"/>
                    </a:solidFill>
                  </a:tcPr>
                </a:tc>
                <a:tc>
                  <a:txBody>
                    <a:bodyPr/>
                    <a:lstStyle/>
                    <a:p>
                      <a:pPr algn="ctr" fontAlgn="ctr">
                        <a:buNone/>
                      </a:pPr>
                      <a:r>
                        <a:rPr lang="en-IN" sz="800" b="0" i="0" u="none" strike="noStrike">
                          <a:solidFill>
                            <a:srgbClr val="000000"/>
                          </a:solidFill>
                          <a:effectLst/>
                          <a:latin typeface="Consolas" panose="020B0609020204030204" pitchFamily="49" charset="0"/>
                        </a:rPr>
                        <a:t>0.10%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E984"/>
                    </a:solidFill>
                  </a:tcPr>
                </a:tc>
                <a:tc>
                  <a:txBody>
                    <a:bodyPr/>
                    <a:lstStyle/>
                    <a:p>
                      <a:pPr algn="ctr" fontAlgn="b">
                        <a:buNone/>
                      </a:pPr>
                      <a:r>
                        <a:rPr lang="en-IN" sz="7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0.44165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2318882"/>
                  </a:ext>
                </a:extLst>
              </a:tr>
              <a:tr h="255627">
                <a:tc>
                  <a:txBody>
                    <a:bodyPr/>
                    <a:lstStyle/>
                    <a:p>
                      <a:pPr algn="ctr" fontAlgn="ctr">
                        <a:buNone/>
                      </a:pPr>
                      <a:r>
                        <a:rPr lang="en-IN" sz="800" b="0" i="0" u="none" strike="noStrike">
                          <a:solidFill>
                            <a:srgbClr val="000000"/>
                          </a:solidFill>
                          <a:effectLst/>
                          <a:latin typeface="Consolas" panose="020B0609020204030204" pitchFamily="49"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1524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30.05%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16.67%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26D"/>
                    </a:solidFill>
                  </a:tcPr>
                </a:tc>
                <a:tc>
                  <a:txBody>
                    <a:bodyPr/>
                    <a:lstStyle/>
                    <a:p>
                      <a:pPr algn="ctr" fontAlgn="ctr">
                        <a:buNone/>
                      </a:pPr>
                      <a:r>
                        <a:rPr lang="en-IN" sz="800" b="0" i="0" u="none" strike="noStrike">
                          <a:solidFill>
                            <a:srgbClr val="000000"/>
                          </a:solidFill>
                          <a:effectLst/>
                          <a:latin typeface="Consolas" panose="020B0609020204030204" pitchFamily="49" charset="0"/>
                        </a:rPr>
                        <a:t>10.56%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37C"/>
                    </a:solidFill>
                  </a:tcPr>
                </a:tc>
                <a:tc>
                  <a:txBody>
                    <a:bodyPr/>
                    <a:lstStyle/>
                    <a:p>
                      <a:pPr algn="ctr" fontAlgn="ctr">
                        <a:buNone/>
                      </a:pPr>
                      <a:r>
                        <a:rPr lang="en-IN" sz="800" b="0" i="0" u="none" strike="noStrike">
                          <a:solidFill>
                            <a:srgbClr val="000000"/>
                          </a:solidFill>
                          <a:effectLst/>
                          <a:latin typeface="Consolas" panose="020B0609020204030204" pitchFamily="49" charset="0"/>
                        </a:rPr>
                        <a:t>8.79%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DC57C"/>
                    </a:solidFill>
                  </a:tcPr>
                </a:tc>
                <a:tc>
                  <a:txBody>
                    <a:bodyPr/>
                    <a:lstStyle/>
                    <a:p>
                      <a:pPr algn="ctr" fontAlgn="ctr">
                        <a:buNone/>
                      </a:pPr>
                      <a:r>
                        <a:rPr lang="en-IN" sz="800" b="0" i="0" u="none" strike="noStrike">
                          <a:solidFill>
                            <a:srgbClr val="000000"/>
                          </a:solidFill>
                          <a:effectLst/>
                          <a:latin typeface="Consolas" panose="020B0609020204030204" pitchFamily="49" charset="0"/>
                        </a:rPr>
                        <a:t>7.48%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B81"/>
                    </a:solidFill>
                  </a:tcPr>
                </a:tc>
                <a:tc>
                  <a:txBody>
                    <a:bodyPr/>
                    <a:lstStyle/>
                    <a:p>
                      <a:pPr algn="ctr" fontAlgn="ctr">
                        <a:buNone/>
                      </a:pPr>
                      <a:r>
                        <a:rPr lang="en-IN" sz="800" b="0" i="0" u="none" strike="noStrike">
                          <a:solidFill>
                            <a:srgbClr val="000000"/>
                          </a:solidFill>
                          <a:effectLst/>
                          <a:latin typeface="Consolas" panose="020B0609020204030204" pitchFamily="49" charset="0"/>
                        </a:rPr>
                        <a:t>7.41%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4.46%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B78"/>
                    </a:solidFill>
                  </a:tcPr>
                </a:tc>
                <a:tc>
                  <a:txBody>
                    <a:bodyPr/>
                    <a:lstStyle/>
                    <a:p>
                      <a:pPr algn="ctr" fontAlgn="ctr">
                        <a:buNone/>
                      </a:pPr>
                      <a:r>
                        <a:rPr lang="en-IN" sz="800" b="0" i="0" u="none" strike="noStrike">
                          <a:solidFill>
                            <a:srgbClr val="000000"/>
                          </a:solidFill>
                          <a:effectLst/>
                          <a:latin typeface="Consolas" panose="020B0609020204030204" pitchFamily="49" charset="0"/>
                        </a:rPr>
                        <a:t>2.56%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971"/>
                    </a:solidFill>
                  </a:tcPr>
                </a:tc>
                <a:tc>
                  <a:txBody>
                    <a:bodyPr/>
                    <a:lstStyle/>
                    <a:p>
                      <a:pPr algn="ctr" fontAlgn="ctr">
                        <a:buNone/>
                      </a:pPr>
                      <a:r>
                        <a:rPr lang="en-IN" sz="800" b="0" i="0" u="none" strike="noStrike">
                          <a:solidFill>
                            <a:srgbClr val="000000"/>
                          </a:solidFill>
                          <a:effectLst/>
                          <a:latin typeface="Consolas" panose="020B0609020204030204" pitchFamily="49" charset="0"/>
                        </a:rPr>
                        <a:t>2.95%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F75"/>
                    </a:solidFill>
                  </a:tcPr>
                </a:tc>
                <a:tc>
                  <a:txBody>
                    <a:bodyPr/>
                    <a:lstStyle/>
                    <a:p>
                      <a:pPr algn="ctr" fontAlgn="ctr">
                        <a:buNone/>
                      </a:pPr>
                      <a:r>
                        <a:rPr lang="en-IN" sz="800" b="0" i="0" u="none" strike="noStrike">
                          <a:solidFill>
                            <a:srgbClr val="000000"/>
                          </a:solidFill>
                          <a:effectLst/>
                          <a:latin typeface="Consolas" panose="020B0609020204030204" pitchFamily="49" charset="0"/>
                        </a:rPr>
                        <a:t>3.35%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984"/>
                    </a:solidFill>
                  </a:tcPr>
                </a:tc>
                <a:tc>
                  <a:txBody>
                    <a:bodyPr/>
                    <a:lstStyle/>
                    <a:p>
                      <a:pPr algn="ctr" fontAlgn="ctr">
                        <a:buNone/>
                      </a:pPr>
                      <a:r>
                        <a:rPr lang="en-IN" sz="800" b="0" i="0" u="none" strike="noStrike">
                          <a:solidFill>
                            <a:srgbClr val="000000"/>
                          </a:solidFill>
                          <a:effectLst/>
                          <a:latin typeface="Consolas" panose="020B0609020204030204" pitchFamily="49" charset="0"/>
                        </a:rPr>
                        <a:t>2.36%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C"/>
                    </a:solidFill>
                  </a:tcPr>
                </a:tc>
                <a:tc>
                  <a:txBody>
                    <a:bodyPr/>
                    <a:lstStyle/>
                    <a:p>
                      <a:pPr algn="ctr" fontAlgn="ctr">
                        <a:buNone/>
                      </a:pPr>
                      <a:r>
                        <a:rPr lang="en-IN" sz="800" b="0" i="0" u="none" strike="noStrike">
                          <a:solidFill>
                            <a:srgbClr val="000000"/>
                          </a:solidFill>
                          <a:effectLst/>
                          <a:latin typeface="Consolas" panose="020B0609020204030204" pitchFamily="49" charset="0"/>
                        </a:rPr>
                        <a:t>1.05%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1E282"/>
                    </a:solidFill>
                  </a:tcPr>
                </a:tc>
                <a:tc>
                  <a:txBody>
                    <a:bodyPr/>
                    <a:lstStyle/>
                    <a:p>
                      <a:pPr algn="ctr" fontAlgn="ctr">
                        <a:buNone/>
                      </a:pPr>
                      <a:r>
                        <a:rPr lang="en-IN" sz="800" b="0" i="0" u="none" strike="noStrike">
                          <a:solidFill>
                            <a:srgbClr val="000000"/>
                          </a:solidFill>
                          <a:effectLst/>
                          <a:latin typeface="Consolas" panose="020B0609020204030204" pitchFamily="49" charset="0"/>
                        </a:rPr>
                        <a:t>1.38%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0.26%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170"/>
                    </a:solidFill>
                  </a:tcPr>
                </a:tc>
                <a:tc>
                  <a:txBody>
                    <a:bodyPr/>
                    <a:lstStyle/>
                    <a:p>
                      <a:pPr algn="ctr" fontAlgn="ctr">
                        <a:buNone/>
                      </a:pPr>
                      <a:r>
                        <a:rPr lang="en-IN" sz="800" b="0" i="0" u="none" strike="noStrike">
                          <a:solidFill>
                            <a:srgbClr val="000000"/>
                          </a:solidFill>
                          <a:effectLst/>
                          <a:latin typeface="Consolas" panose="020B0609020204030204" pitchFamily="49" charset="0"/>
                        </a:rPr>
                        <a:t>0.20%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273"/>
                    </a:solidFill>
                  </a:tcPr>
                </a:tc>
                <a:tc>
                  <a:txBody>
                    <a:bodyPr/>
                    <a:lstStyle/>
                    <a:p>
                      <a:pPr algn="ctr" fontAlgn="ctr">
                        <a:buNone/>
                      </a:pPr>
                      <a:r>
                        <a:rPr lang="en-IN" sz="800" b="0" i="0" u="none" strike="noStrike">
                          <a:solidFill>
                            <a:srgbClr val="000000"/>
                          </a:solidFill>
                          <a:effectLst/>
                          <a:latin typeface="Consolas" panose="020B0609020204030204" pitchFamily="49" charset="0"/>
                        </a:rPr>
                        <a:t>0.39%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C81"/>
                    </a:solidFill>
                  </a:tcPr>
                </a:tc>
                <a:tc>
                  <a:txBody>
                    <a:bodyPr/>
                    <a:lstStyle/>
                    <a:p>
                      <a:pPr algn="ctr" fontAlgn="ctr">
                        <a:buNone/>
                      </a:pPr>
                      <a:r>
                        <a:rPr lang="en-IN" sz="800" b="0" i="0" u="none" strike="noStrike">
                          <a:solidFill>
                            <a:srgbClr val="000000"/>
                          </a:solidFill>
                          <a:effectLst/>
                          <a:latin typeface="Consolas" panose="020B0609020204030204" pitchFamily="49" charset="0"/>
                        </a:rPr>
                        <a:t>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0.07%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480"/>
                    </a:solidFill>
                  </a:tcPr>
                </a:tc>
                <a:tc>
                  <a:txBody>
                    <a:bodyPr/>
                    <a:lstStyle/>
                    <a:p>
                      <a:pPr algn="ctr" fontAlgn="ctr">
                        <a:buNone/>
                      </a:pPr>
                      <a:r>
                        <a:rPr lang="en-IN" sz="800" b="0" i="0" u="none" strike="noStrike">
                          <a:solidFill>
                            <a:srgbClr val="000000"/>
                          </a:solidFill>
                          <a:effectLst/>
                          <a:latin typeface="Consolas" panose="020B0609020204030204" pitchFamily="49" charset="0"/>
                        </a:rPr>
                        <a:t>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r>
                        <a:rPr lang="en-IN" sz="7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0.43729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4773706"/>
                  </a:ext>
                </a:extLst>
              </a:tr>
              <a:tr h="255627">
                <a:tc>
                  <a:txBody>
                    <a:bodyPr/>
                    <a:lstStyle/>
                    <a:p>
                      <a:pPr algn="ctr" fontAlgn="ctr">
                        <a:buNone/>
                      </a:pPr>
                      <a:r>
                        <a:rPr lang="en-IN" sz="800" b="0" i="0" u="none" strike="noStrike">
                          <a:solidFill>
                            <a:srgbClr val="000000"/>
                          </a:solidFill>
                          <a:effectLst/>
                          <a:latin typeface="Consolas" panose="020B0609020204030204" pitchFamily="49"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1542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25.16%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3"/>
                    </a:solidFill>
                  </a:tcPr>
                </a:tc>
                <a:tc>
                  <a:txBody>
                    <a:bodyPr/>
                    <a:lstStyle/>
                    <a:p>
                      <a:pPr algn="ctr" fontAlgn="ctr">
                        <a:buNone/>
                      </a:pPr>
                      <a:r>
                        <a:rPr lang="en-IN" sz="800" b="0" i="0" u="none" strike="noStrike">
                          <a:solidFill>
                            <a:srgbClr val="000000"/>
                          </a:solidFill>
                          <a:effectLst/>
                          <a:latin typeface="Consolas" panose="020B0609020204030204" pitchFamily="49" charset="0"/>
                        </a:rPr>
                        <a:t>16.28%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10.89%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984"/>
                    </a:solidFill>
                  </a:tcPr>
                </a:tc>
                <a:tc>
                  <a:txBody>
                    <a:bodyPr/>
                    <a:lstStyle/>
                    <a:p>
                      <a:pPr algn="ctr" fontAlgn="ctr">
                        <a:buNone/>
                      </a:pPr>
                      <a:r>
                        <a:rPr lang="en-IN" sz="800" b="0" i="0" u="none" strike="noStrike">
                          <a:solidFill>
                            <a:srgbClr val="000000"/>
                          </a:solidFill>
                          <a:effectLst/>
                          <a:latin typeface="Consolas" panose="020B0609020204030204" pitchFamily="49" charset="0"/>
                        </a:rPr>
                        <a:t>8.11%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DC81"/>
                    </a:solidFill>
                  </a:tcPr>
                </a:tc>
                <a:tc>
                  <a:txBody>
                    <a:bodyPr/>
                    <a:lstStyle/>
                    <a:p>
                      <a:pPr algn="ctr" fontAlgn="ctr">
                        <a:buNone/>
                      </a:pPr>
                      <a:r>
                        <a:rPr lang="en-IN" sz="800" b="0" i="0" u="none" strike="noStrike">
                          <a:solidFill>
                            <a:srgbClr val="000000"/>
                          </a:solidFill>
                          <a:effectLst/>
                          <a:latin typeface="Consolas" panose="020B0609020204030204" pitchFamily="49" charset="0"/>
                        </a:rPr>
                        <a:t>8.82%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6.94%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D37F"/>
                    </a:solidFill>
                  </a:tcPr>
                </a:tc>
                <a:tc>
                  <a:txBody>
                    <a:bodyPr/>
                    <a:lstStyle/>
                    <a:p>
                      <a:pPr algn="ctr" fontAlgn="ctr">
                        <a:buNone/>
                      </a:pPr>
                      <a:r>
                        <a:rPr lang="en-IN" sz="800" b="0" i="0" u="none" strike="noStrike">
                          <a:solidFill>
                            <a:srgbClr val="000000"/>
                          </a:solidFill>
                          <a:effectLst/>
                          <a:latin typeface="Consolas" panose="020B0609020204030204" pitchFamily="49" charset="0"/>
                        </a:rPr>
                        <a:t>5.19%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A84"/>
                    </a:solidFill>
                  </a:tcPr>
                </a:tc>
                <a:tc>
                  <a:txBody>
                    <a:bodyPr/>
                    <a:lstStyle/>
                    <a:p>
                      <a:pPr algn="ctr" fontAlgn="ctr">
                        <a:buNone/>
                      </a:pPr>
                      <a:r>
                        <a:rPr lang="en-IN" sz="800" b="0" i="0" u="none" strike="noStrike">
                          <a:solidFill>
                            <a:srgbClr val="000000"/>
                          </a:solidFill>
                          <a:effectLst/>
                          <a:latin typeface="Consolas" panose="020B0609020204030204" pitchFamily="49" charset="0"/>
                        </a:rPr>
                        <a:t>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DD81"/>
                    </a:solidFill>
                  </a:tcPr>
                </a:tc>
                <a:tc>
                  <a:txBody>
                    <a:bodyPr/>
                    <a:lstStyle/>
                    <a:p>
                      <a:pPr algn="ctr" fontAlgn="ctr">
                        <a:buNone/>
                      </a:pPr>
                      <a:r>
                        <a:rPr lang="en-IN" sz="800" b="0" i="0" u="none" strike="noStrike">
                          <a:solidFill>
                            <a:srgbClr val="000000"/>
                          </a:solidFill>
                          <a:effectLst/>
                          <a:latin typeface="Consolas" panose="020B0609020204030204" pitchFamily="49" charset="0"/>
                        </a:rPr>
                        <a:t>3.31%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880"/>
                    </a:solidFill>
                  </a:tcPr>
                </a:tc>
                <a:tc>
                  <a:txBody>
                    <a:bodyPr/>
                    <a:lstStyle/>
                    <a:p>
                      <a:pPr algn="ctr" fontAlgn="ctr">
                        <a:buNone/>
                      </a:pPr>
                      <a:r>
                        <a:rPr lang="en-IN" sz="800" b="0" i="0" u="none" strike="noStrike">
                          <a:solidFill>
                            <a:srgbClr val="000000"/>
                          </a:solidFill>
                          <a:effectLst/>
                          <a:latin typeface="Consolas" panose="020B0609020204030204" pitchFamily="49" charset="0"/>
                        </a:rPr>
                        <a:t>3.89%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8C97D"/>
                    </a:solidFill>
                  </a:tcPr>
                </a:tc>
                <a:tc>
                  <a:txBody>
                    <a:bodyPr/>
                    <a:lstStyle/>
                    <a:p>
                      <a:pPr algn="ctr" fontAlgn="ctr">
                        <a:buNone/>
                      </a:pPr>
                      <a:r>
                        <a:rPr lang="en-IN" sz="800" b="0" i="0" u="none" strike="noStrike">
                          <a:solidFill>
                            <a:srgbClr val="000000"/>
                          </a:solidFill>
                          <a:effectLst/>
                          <a:latin typeface="Consolas" panose="020B0609020204030204" pitchFamily="49" charset="0"/>
                        </a:rPr>
                        <a:t>3.83%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0.97%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A84"/>
                    </a:solidFill>
                  </a:tcPr>
                </a:tc>
                <a:tc>
                  <a:txBody>
                    <a:bodyPr/>
                    <a:lstStyle/>
                    <a:p>
                      <a:pPr algn="ctr" fontAlgn="ctr">
                        <a:buNone/>
                      </a:pPr>
                      <a:r>
                        <a:rPr lang="en-IN" sz="800" b="0" i="0" u="none" strike="noStrike">
                          <a:solidFill>
                            <a:srgbClr val="000000"/>
                          </a:solidFill>
                          <a:effectLst/>
                          <a:latin typeface="Consolas" panose="020B0609020204030204" pitchFamily="49" charset="0"/>
                        </a:rPr>
                        <a:t>0.45%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977"/>
                    </a:solidFill>
                  </a:tcPr>
                </a:tc>
                <a:tc>
                  <a:txBody>
                    <a:bodyPr/>
                    <a:lstStyle/>
                    <a:p>
                      <a:pPr algn="ctr" fontAlgn="ctr">
                        <a:buNone/>
                      </a:pPr>
                      <a:r>
                        <a:rPr lang="en-IN" sz="800" b="0" i="0" u="none" strike="noStrike">
                          <a:solidFill>
                            <a:srgbClr val="000000"/>
                          </a:solidFill>
                          <a:effectLst/>
                          <a:latin typeface="Consolas" panose="020B0609020204030204" pitchFamily="49" charset="0"/>
                        </a:rPr>
                        <a:t>0.19%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0.52%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80"/>
                    </a:solidFill>
                  </a:tcPr>
                </a:tc>
                <a:tc>
                  <a:txBody>
                    <a:bodyPr/>
                    <a:lstStyle/>
                    <a:p>
                      <a:pPr algn="ctr" fontAlgn="ctr">
                        <a:buNone/>
                      </a:pPr>
                      <a:r>
                        <a:rPr lang="en-IN" sz="800" b="0" i="0" u="none" strike="noStrike">
                          <a:solidFill>
                            <a:srgbClr val="000000"/>
                          </a:solidFill>
                          <a:effectLst/>
                          <a:latin typeface="Consolas" panose="020B0609020204030204" pitchFamily="49" charset="0"/>
                        </a:rPr>
                        <a:t>0.19%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F7B"/>
                    </a:solidFill>
                  </a:tcPr>
                </a:tc>
                <a:tc>
                  <a:txBody>
                    <a:bodyPr/>
                    <a:lstStyle/>
                    <a:p>
                      <a:pPr algn="ctr" fontAlgn="ctr">
                        <a:buNone/>
                      </a:pPr>
                      <a:r>
                        <a:rPr lang="en-IN" sz="800" b="0" i="0" u="none" strike="noStrike">
                          <a:solidFill>
                            <a:srgbClr val="000000"/>
                          </a:solidFill>
                          <a:effectLst/>
                          <a:latin typeface="Consolas" panose="020B0609020204030204" pitchFamily="49" charset="0"/>
                        </a:rPr>
                        <a:t>0.19%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97D"/>
                    </a:solidFill>
                  </a:tcPr>
                </a:tc>
                <a:tc>
                  <a:txBody>
                    <a:bodyPr/>
                    <a:lstStyle/>
                    <a:p>
                      <a:pPr algn="ctr" fontAlgn="ctr">
                        <a:buNone/>
                      </a:pPr>
                      <a:r>
                        <a:rPr lang="en-IN" sz="800" b="0" i="0" u="none" strike="noStrike">
                          <a:solidFill>
                            <a:srgbClr val="000000"/>
                          </a:solidFill>
                          <a:effectLst/>
                          <a:latin typeface="Consolas" panose="020B0609020204030204" pitchFamily="49" charset="0"/>
                        </a:rPr>
                        <a:t>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r>
                        <a:rPr lang="en-IN" sz="7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0.43457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1684835"/>
                  </a:ext>
                </a:extLst>
              </a:tr>
              <a:tr h="191915">
                <a:tc>
                  <a:txBody>
                    <a:bodyPr/>
                    <a:lstStyle/>
                    <a:p>
                      <a:pPr algn="ctr" fontAlgn="ctr">
                        <a:buNone/>
                      </a:pPr>
                      <a:r>
                        <a:rPr lang="en-IN" sz="800" b="0" i="0" u="none" strike="noStrike">
                          <a:solidFill>
                            <a:srgbClr val="000000"/>
                          </a:solidFill>
                          <a:effectLst/>
                          <a:latin typeface="Consolas" panose="020B0609020204030204" pitchFamily="49"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1330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23.76%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22.41%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1E282"/>
                    </a:solidFill>
                  </a:tcPr>
                </a:tc>
                <a:tc>
                  <a:txBody>
                    <a:bodyPr/>
                    <a:lstStyle/>
                    <a:p>
                      <a:pPr algn="ctr" fontAlgn="ctr">
                        <a:buNone/>
                      </a:pPr>
                      <a:r>
                        <a:rPr lang="en-IN" sz="800" b="0" i="0" u="none" strike="noStrike">
                          <a:solidFill>
                            <a:srgbClr val="000000"/>
                          </a:solidFill>
                          <a:effectLst/>
                          <a:latin typeface="Consolas" panose="020B0609020204030204" pitchFamily="49" charset="0"/>
                        </a:rPr>
                        <a:t>10.60%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77D"/>
                    </a:solidFill>
                  </a:tcPr>
                </a:tc>
                <a:tc>
                  <a:txBody>
                    <a:bodyPr/>
                    <a:lstStyle/>
                    <a:p>
                      <a:pPr algn="ctr" fontAlgn="ctr">
                        <a:buNone/>
                      </a:pPr>
                      <a:r>
                        <a:rPr lang="en-IN" sz="800" b="0" i="0" u="none" strike="noStrike">
                          <a:solidFill>
                            <a:srgbClr val="000000"/>
                          </a:solidFill>
                          <a:effectLst/>
                          <a:latin typeface="Consolas" panose="020B0609020204030204" pitchFamily="49" charset="0"/>
                        </a:rPr>
                        <a:t>7.67%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B84"/>
                    </a:solidFill>
                  </a:tcPr>
                </a:tc>
                <a:tc>
                  <a:txBody>
                    <a:bodyPr/>
                    <a:lstStyle/>
                    <a:p>
                      <a:pPr algn="ctr" fontAlgn="ctr">
                        <a:buNone/>
                      </a:pPr>
                      <a:r>
                        <a:rPr lang="en-IN" sz="800" b="0" i="0" u="none" strike="noStrike">
                          <a:solidFill>
                            <a:srgbClr val="000000"/>
                          </a:solidFill>
                          <a:effectLst/>
                          <a:latin typeface="Consolas" panose="020B0609020204030204" pitchFamily="49" charset="0"/>
                        </a:rPr>
                        <a:t>7.14%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67A"/>
                    </a:solidFill>
                  </a:tcPr>
                </a:tc>
                <a:tc>
                  <a:txBody>
                    <a:bodyPr/>
                    <a:lstStyle/>
                    <a:p>
                      <a:pPr algn="ctr" fontAlgn="ctr">
                        <a:buNone/>
                      </a:pPr>
                      <a:r>
                        <a:rPr lang="en-IN" sz="800" b="0" i="0" u="none" strike="noStrike">
                          <a:solidFill>
                            <a:srgbClr val="000000"/>
                          </a:solidFill>
                          <a:effectLst/>
                          <a:latin typeface="Consolas" panose="020B0609020204030204" pitchFamily="49" charset="0"/>
                        </a:rPr>
                        <a:t>6.84%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780"/>
                    </a:solidFill>
                  </a:tcPr>
                </a:tc>
                <a:tc>
                  <a:txBody>
                    <a:bodyPr/>
                    <a:lstStyle/>
                    <a:p>
                      <a:pPr algn="ctr" fontAlgn="ctr">
                        <a:buNone/>
                      </a:pPr>
                      <a:r>
                        <a:rPr lang="en-IN" sz="800" b="0" i="0" u="none" strike="noStrike">
                          <a:solidFill>
                            <a:srgbClr val="000000"/>
                          </a:solidFill>
                          <a:effectLst/>
                          <a:latin typeface="Consolas" panose="020B0609020204030204" pitchFamily="49" charset="0"/>
                        </a:rPr>
                        <a:t>6.69%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3.76%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B7E"/>
                    </a:solidFill>
                  </a:tcPr>
                </a:tc>
                <a:tc>
                  <a:txBody>
                    <a:bodyPr/>
                    <a:lstStyle/>
                    <a:p>
                      <a:pPr algn="ctr" fontAlgn="ctr">
                        <a:buNone/>
                      </a:pPr>
                      <a:r>
                        <a:rPr lang="en-IN" sz="800" b="0" i="0" u="none" strike="noStrike">
                          <a:solidFill>
                            <a:srgbClr val="000000"/>
                          </a:solidFill>
                          <a:effectLst/>
                          <a:latin typeface="Consolas" panose="020B0609020204030204" pitchFamily="49" charset="0"/>
                        </a:rPr>
                        <a:t>3.08%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47A"/>
                    </a:solidFill>
                  </a:tcPr>
                </a:tc>
                <a:tc>
                  <a:txBody>
                    <a:bodyPr/>
                    <a:lstStyle/>
                    <a:p>
                      <a:pPr algn="ctr" fontAlgn="ctr">
                        <a:buNone/>
                      </a:pPr>
                      <a:r>
                        <a:rPr lang="en-IN" sz="800" b="0" i="0" u="none" strike="noStrike">
                          <a:solidFill>
                            <a:srgbClr val="000000"/>
                          </a:solidFill>
                          <a:effectLst/>
                          <a:latin typeface="Consolas" panose="020B0609020204030204" pitchFamily="49" charset="0"/>
                        </a:rPr>
                        <a:t>2.56%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2.63%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383"/>
                    </a:solidFill>
                  </a:tcPr>
                </a:tc>
                <a:tc>
                  <a:txBody>
                    <a:bodyPr/>
                    <a:lstStyle/>
                    <a:p>
                      <a:pPr algn="ctr" fontAlgn="ctr">
                        <a:buNone/>
                      </a:pPr>
                      <a:r>
                        <a:rPr lang="en-IN" sz="800" b="0" i="0" u="none" strike="noStrike">
                          <a:solidFill>
                            <a:srgbClr val="000000"/>
                          </a:solidFill>
                          <a:effectLst/>
                          <a:latin typeface="Consolas" panose="020B0609020204030204" pitchFamily="49" charset="0"/>
                        </a:rPr>
                        <a:t>1.05%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282"/>
                    </a:solidFill>
                  </a:tcPr>
                </a:tc>
                <a:tc>
                  <a:txBody>
                    <a:bodyPr/>
                    <a:lstStyle/>
                    <a:p>
                      <a:pPr algn="ctr" fontAlgn="ctr">
                        <a:buNone/>
                      </a:pPr>
                      <a:r>
                        <a:rPr lang="en-IN" sz="800" b="0" i="0" u="none" strike="noStrike">
                          <a:solidFill>
                            <a:srgbClr val="000000"/>
                          </a:solidFill>
                          <a:effectLst/>
                          <a:latin typeface="Consolas" panose="020B0609020204030204" pitchFamily="49" charset="0"/>
                        </a:rPr>
                        <a:t>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0.90%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0.23%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F75"/>
                    </a:solidFill>
                  </a:tcPr>
                </a:tc>
                <a:tc>
                  <a:txBody>
                    <a:bodyPr/>
                    <a:lstStyle/>
                    <a:p>
                      <a:pPr algn="ctr" fontAlgn="ctr">
                        <a:buNone/>
                      </a:pPr>
                      <a:r>
                        <a:rPr lang="en-IN" sz="800" b="0" i="0" u="none" strike="noStrike">
                          <a:solidFill>
                            <a:srgbClr val="000000"/>
                          </a:solidFill>
                          <a:effectLst/>
                          <a:latin typeface="Consolas" panose="020B0609020204030204" pitchFamily="49" charset="0"/>
                        </a:rPr>
                        <a:t>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0.53%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r>
                        <a:rPr lang="en-IN" sz="7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0.43043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2774674"/>
                  </a:ext>
                </a:extLst>
              </a:tr>
              <a:tr h="255627">
                <a:tc>
                  <a:txBody>
                    <a:bodyPr/>
                    <a:lstStyle/>
                    <a:p>
                      <a:pPr algn="ctr" fontAlgn="ctr">
                        <a:buNone/>
                      </a:pPr>
                      <a:r>
                        <a:rPr lang="en-IN" sz="800" b="0" i="0" u="none" strike="noStrike">
                          <a:solidFill>
                            <a:srgbClr val="000000"/>
                          </a:solidFill>
                          <a:effectLst/>
                          <a:latin typeface="Consolas" panose="020B0609020204030204" pitchFamily="49"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1602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21.97%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C72"/>
                    </a:solidFill>
                  </a:tcPr>
                </a:tc>
                <a:tc>
                  <a:txBody>
                    <a:bodyPr/>
                    <a:lstStyle/>
                    <a:p>
                      <a:pPr algn="ctr" fontAlgn="ctr">
                        <a:buNone/>
                      </a:pPr>
                      <a:r>
                        <a:rPr lang="en-IN" sz="800" b="0" i="0" u="none" strike="noStrike">
                          <a:solidFill>
                            <a:srgbClr val="000000"/>
                          </a:solidFill>
                          <a:effectLst/>
                          <a:latin typeface="Consolas" panose="020B0609020204030204" pitchFamily="49" charset="0"/>
                        </a:rPr>
                        <a:t>25.59%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C67D"/>
                    </a:solidFill>
                  </a:tcPr>
                </a:tc>
                <a:tc>
                  <a:txBody>
                    <a:bodyPr/>
                    <a:lstStyle/>
                    <a:p>
                      <a:pPr algn="ctr" fontAlgn="ctr">
                        <a:buNone/>
                      </a:pPr>
                      <a:r>
                        <a:rPr lang="en-IN" sz="800" b="0" i="0" u="none" strike="noStrike">
                          <a:solidFill>
                            <a:srgbClr val="000000"/>
                          </a:solidFill>
                          <a:effectLst/>
                          <a:latin typeface="Consolas" panose="020B0609020204030204" pitchFamily="49" charset="0"/>
                        </a:rPr>
                        <a:t>11.11%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382"/>
                    </a:solidFill>
                  </a:tcPr>
                </a:tc>
                <a:tc>
                  <a:txBody>
                    <a:bodyPr/>
                    <a:lstStyle/>
                    <a:p>
                      <a:pPr algn="ctr" fontAlgn="ctr">
                        <a:buNone/>
                      </a:pPr>
                      <a:r>
                        <a:rPr lang="en-IN" sz="800" b="0" i="0" u="none" strike="noStrike">
                          <a:solidFill>
                            <a:srgbClr val="000000"/>
                          </a:solidFill>
                          <a:effectLst/>
                          <a:latin typeface="Consolas" panose="020B0609020204030204" pitchFamily="49" charset="0"/>
                        </a:rPr>
                        <a:t>7.30%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87D"/>
                    </a:solidFill>
                  </a:tcPr>
                </a:tc>
                <a:tc>
                  <a:txBody>
                    <a:bodyPr/>
                    <a:lstStyle/>
                    <a:p>
                      <a:pPr algn="ctr" fontAlgn="ctr">
                        <a:buNone/>
                      </a:pPr>
                      <a:r>
                        <a:rPr lang="en-IN" sz="800" b="0" i="0" u="none" strike="noStrike">
                          <a:solidFill>
                            <a:srgbClr val="000000"/>
                          </a:solidFill>
                          <a:effectLst/>
                          <a:latin typeface="Consolas" panose="020B0609020204030204" pitchFamily="49" charset="0"/>
                        </a:rPr>
                        <a:t>6.43%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7.18%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6C87D"/>
                    </a:solidFill>
                  </a:tcPr>
                </a:tc>
                <a:tc>
                  <a:txBody>
                    <a:bodyPr/>
                    <a:lstStyle/>
                    <a:p>
                      <a:pPr algn="ctr" fontAlgn="ctr">
                        <a:buNone/>
                      </a:pPr>
                      <a:r>
                        <a:rPr lang="en-IN" sz="800" b="0" i="0" u="none" strike="noStrike">
                          <a:solidFill>
                            <a:srgbClr val="000000"/>
                          </a:solidFill>
                          <a:effectLst/>
                          <a:latin typeface="Consolas" panose="020B0609020204030204" pitchFamily="49" charset="0"/>
                        </a:rPr>
                        <a:t>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871"/>
                    </a:solidFill>
                  </a:tcPr>
                </a:tc>
                <a:tc>
                  <a:txBody>
                    <a:bodyPr/>
                    <a:lstStyle/>
                    <a:p>
                      <a:pPr algn="ctr" fontAlgn="ctr">
                        <a:buNone/>
                      </a:pPr>
                      <a:r>
                        <a:rPr lang="en-IN" sz="800" b="0" i="0" u="none" strike="noStrike">
                          <a:solidFill>
                            <a:srgbClr val="000000"/>
                          </a:solidFill>
                          <a:effectLst/>
                          <a:latin typeface="Consolas" panose="020B0609020204030204" pitchFamily="49" charset="0"/>
                        </a:rPr>
                        <a:t>4.31%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884"/>
                    </a:solidFill>
                  </a:tcPr>
                </a:tc>
                <a:tc>
                  <a:txBody>
                    <a:bodyPr/>
                    <a:lstStyle/>
                    <a:p>
                      <a:pPr algn="ctr" fontAlgn="ctr">
                        <a:buNone/>
                      </a:pPr>
                      <a:r>
                        <a:rPr lang="en-IN" sz="800" b="0" i="0" u="none" strike="noStrike">
                          <a:solidFill>
                            <a:srgbClr val="000000"/>
                          </a:solidFill>
                          <a:effectLst/>
                          <a:latin typeface="Consolas" panose="020B0609020204030204" pitchFamily="49" charset="0"/>
                        </a:rPr>
                        <a:t>3.75%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A81"/>
                    </a:solidFill>
                  </a:tcPr>
                </a:tc>
                <a:tc>
                  <a:txBody>
                    <a:bodyPr/>
                    <a:lstStyle/>
                    <a:p>
                      <a:pPr algn="ctr" fontAlgn="ctr">
                        <a:buNone/>
                      </a:pPr>
                      <a:r>
                        <a:rPr lang="en-IN" sz="800" b="0" i="0" u="none" strike="noStrike">
                          <a:solidFill>
                            <a:srgbClr val="000000"/>
                          </a:solidFill>
                          <a:effectLst/>
                          <a:latin typeface="Consolas" panose="020B0609020204030204" pitchFamily="49" charset="0"/>
                        </a:rPr>
                        <a:t>3.00%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47A"/>
                    </a:solidFill>
                  </a:tcPr>
                </a:tc>
                <a:tc>
                  <a:txBody>
                    <a:bodyPr/>
                    <a:lstStyle/>
                    <a:p>
                      <a:pPr algn="ctr" fontAlgn="ctr">
                        <a:buNone/>
                      </a:pPr>
                      <a:r>
                        <a:rPr lang="en-IN" sz="800" b="0" i="0" u="none" strike="noStrike">
                          <a:solidFill>
                            <a:srgbClr val="000000"/>
                          </a:solidFill>
                          <a:effectLst/>
                          <a:latin typeface="Consolas" panose="020B0609020204030204" pitchFamily="49" charset="0"/>
                        </a:rPr>
                        <a:t>2.37%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67D"/>
                    </a:solidFill>
                  </a:tcPr>
                </a:tc>
                <a:tc>
                  <a:txBody>
                    <a:bodyPr/>
                    <a:lstStyle/>
                    <a:p>
                      <a:pPr algn="ctr" fontAlgn="ctr">
                        <a:buNone/>
                      </a:pPr>
                      <a:r>
                        <a:rPr lang="en-IN" sz="800" b="0" i="0" u="none" strike="noStrike">
                          <a:solidFill>
                            <a:srgbClr val="000000"/>
                          </a:solidFill>
                          <a:effectLst/>
                          <a:latin typeface="Consolas" panose="020B0609020204030204" pitchFamily="49" charset="0"/>
                        </a:rPr>
                        <a:t>0.87%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37F"/>
                    </a:solidFill>
                  </a:tcPr>
                </a:tc>
                <a:tc>
                  <a:txBody>
                    <a:bodyPr/>
                    <a:lstStyle/>
                    <a:p>
                      <a:pPr algn="ctr" fontAlgn="ctr">
                        <a:buNone/>
                      </a:pPr>
                      <a:r>
                        <a:rPr lang="en-IN" sz="800" b="0" i="0" u="none" strike="noStrike">
                          <a:solidFill>
                            <a:srgbClr val="000000"/>
                          </a:solidFill>
                          <a:effectLst/>
                          <a:latin typeface="Consolas" panose="020B0609020204030204" pitchFamily="49" charset="0"/>
                        </a:rPr>
                        <a:t>0.31%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B71"/>
                    </a:solidFill>
                  </a:tcPr>
                </a:tc>
                <a:tc>
                  <a:txBody>
                    <a:bodyPr/>
                    <a:lstStyle/>
                    <a:p>
                      <a:pPr algn="ctr" fontAlgn="ctr">
                        <a:buNone/>
                      </a:pPr>
                      <a:r>
                        <a:rPr lang="en-IN" sz="800" b="0" i="0" u="none" strike="noStrike">
                          <a:solidFill>
                            <a:srgbClr val="000000"/>
                          </a:solidFill>
                          <a:effectLst/>
                          <a:latin typeface="Consolas" panose="020B0609020204030204" pitchFamily="49" charset="0"/>
                        </a:rPr>
                        <a:t>0.87%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FC27C"/>
                    </a:solidFill>
                  </a:tcPr>
                </a:tc>
                <a:tc>
                  <a:txBody>
                    <a:bodyPr/>
                    <a:lstStyle/>
                    <a:p>
                      <a:pPr algn="ctr" fontAlgn="ctr">
                        <a:buNone/>
                      </a:pPr>
                      <a:r>
                        <a:rPr lang="en-IN" sz="800" b="0" i="0" u="none" strike="noStrike">
                          <a:solidFill>
                            <a:srgbClr val="000000"/>
                          </a:solidFill>
                          <a:effectLst/>
                          <a:latin typeface="Consolas" panose="020B0609020204030204" pitchFamily="49" charset="0"/>
                        </a:rPr>
                        <a:t>0.37%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182"/>
                    </a:solidFill>
                  </a:tcPr>
                </a:tc>
                <a:tc>
                  <a:txBody>
                    <a:bodyPr/>
                    <a:lstStyle/>
                    <a:p>
                      <a:pPr algn="ctr" fontAlgn="ctr">
                        <a:buNone/>
                      </a:pPr>
                      <a:r>
                        <a:rPr lang="en-IN" sz="800" b="0" i="0" u="none" strike="noStrike">
                          <a:solidFill>
                            <a:srgbClr val="000000"/>
                          </a:solidFill>
                          <a:effectLst/>
                          <a:latin typeface="Consolas" panose="020B0609020204030204" pitchFamily="49" charset="0"/>
                        </a:rPr>
                        <a:t>0.12%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076"/>
                    </a:solidFill>
                  </a:tcPr>
                </a:tc>
                <a:tc>
                  <a:txBody>
                    <a:bodyPr/>
                    <a:lstStyle/>
                    <a:p>
                      <a:pPr algn="ctr" fontAlgn="ctr">
                        <a:buNone/>
                      </a:pPr>
                      <a:r>
                        <a:rPr lang="en-IN" sz="800" b="0" i="0" u="none" strike="noStrike">
                          <a:solidFill>
                            <a:srgbClr val="000000"/>
                          </a:solidFill>
                          <a:effectLst/>
                          <a:latin typeface="Consolas" panose="020B0609020204030204" pitchFamily="49" charset="0"/>
                        </a:rPr>
                        <a:t>0.12%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677"/>
                    </a:solidFill>
                  </a:tcPr>
                </a:tc>
                <a:tc>
                  <a:txBody>
                    <a:bodyPr/>
                    <a:lstStyle/>
                    <a:p>
                      <a:pPr algn="ctr" fontAlgn="ctr">
                        <a:buNone/>
                      </a:pPr>
                      <a:r>
                        <a:rPr lang="en-IN" sz="800" b="0" i="0" u="none" strike="noStrike">
                          <a:solidFill>
                            <a:srgbClr val="000000"/>
                          </a:solidFill>
                          <a:effectLst/>
                          <a:latin typeface="Consolas" panose="020B0609020204030204" pitchFamily="49" charset="0"/>
                        </a:rPr>
                        <a:t>0.06%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F7F"/>
                    </a:solidFill>
                  </a:tcPr>
                </a:tc>
                <a:tc>
                  <a:txBody>
                    <a:bodyPr/>
                    <a:lstStyle/>
                    <a:p>
                      <a:pPr algn="ctr" fontAlgn="ctr">
                        <a:buNone/>
                      </a:pPr>
                      <a:r>
                        <a:rPr lang="en-IN" sz="800" b="0" i="0" u="none" strike="noStrike">
                          <a:solidFill>
                            <a:srgbClr val="000000"/>
                          </a:solidFill>
                          <a:effectLst/>
                          <a:latin typeface="Consolas" panose="020B0609020204030204" pitchFamily="49" charset="0"/>
                        </a:rPr>
                        <a:t>0.19%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buNone/>
                      </a:pPr>
                      <a:r>
                        <a:rPr lang="en-IN" sz="7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0.43417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9787255"/>
                  </a:ext>
                </a:extLst>
              </a:tr>
              <a:tr h="255627">
                <a:tc>
                  <a:txBody>
                    <a:bodyPr/>
                    <a:lstStyle/>
                    <a:p>
                      <a:pPr algn="ctr" fontAlgn="ctr">
                        <a:buNone/>
                      </a:pPr>
                      <a:r>
                        <a:rPr lang="en-IN" sz="800" b="0" i="0" u="none" strike="noStrike">
                          <a:solidFill>
                            <a:srgbClr val="000000"/>
                          </a:solidFill>
                          <a:effectLst/>
                          <a:latin typeface="Consolas" panose="020B0609020204030204" pitchFamily="49"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1541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21.93%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B71"/>
                    </a:solidFill>
                  </a:tcPr>
                </a:tc>
                <a:tc>
                  <a:txBody>
                    <a:bodyPr/>
                    <a:lstStyle/>
                    <a:p>
                      <a:pPr algn="ctr" fontAlgn="ctr">
                        <a:buNone/>
                      </a:pPr>
                      <a:r>
                        <a:rPr lang="en-IN" sz="800" b="0" i="0" u="none" strike="noStrike">
                          <a:solidFill>
                            <a:srgbClr val="000000"/>
                          </a:solidFill>
                          <a:effectLst/>
                          <a:latin typeface="Consolas" panose="020B0609020204030204" pitchFamily="49" charset="0"/>
                        </a:rPr>
                        <a:t>26.54%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10.77%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A81"/>
                    </a:solidFill>
                  </a:tcPr>
                </a:tc>
                <a:tc>
                  <a:txBody>
                    <a:bodyPr/>
                    <a:lstStyle/>
                    <a:p>
                      <a:pPr algn="ctr" fontAlgn="ctr">
                        <a:buNone/>
                      </a:pPr>
                      <a:r>
                        <a:rPr lang="en-IN" sz="800" b="0" i="0" u="none" strike="noStrike">
                          <a:solidFill>
                            <a:srgbClr val="000000"/>
                          </a:solidFill>
                          <a:effectLst/>
                          <a:latin typeface="Consolas" panose="020B0609020204030204" pitchFamily="49" charset="0"/>
                        </a:rPr>
                        <a:t>7.46%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780"/>
                    </a:solidFill>
                  </a:tcPr>
                </a:tc>
                <a:tc>
                  <a:txBody>
                    <a:bodyPr/>
                    <a:lstStyle/>
                    <a:p>
                      <a:pPr algn="ctr" fontAlgn="ctr">
                        <a:buNone/>
                      </a:pPr>
                      <a:r>
                        <a:rPr lang="en-IN" sz="800" b="0" i="0" u="none" strike="noStrike">
                          <a:solidFill>
                            <a:srgbClr val="000000"/>
                          </a:solidFill>
                          <a:effectLst/>
                          <a:latin typeface="Consolas" panose="020B0609020204030204" pitchFamily="49" charset="0"/>
                        </a:rPr>
                        <a:t>6.42%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5.78%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A74"/>
                    </a:solidFill>
                  </a:tcPr>
                </a:tc>
                <a:tc>
                  <a:txBody>
                    <a:bodyPr/>
                    <a:lstStyle/>
                    <a:p>
                      <a:pPr algn="ctr" fontAlgn="ctr">
                        <a:buNone/>
                      </a:pPr>
                      <a:r>
                        <a:rPr lang="en-IN" sz="800" b="0" i="0" u="none" strike="noStrike">
                          <a:solidFill>
                            <a:srgbClr val="000000"/>
                          </a:solidFill>
                          <a:effectLst/>
                          <a:latin typeface="Consolas" panose="020B0609020204030204" pitchFamily="49" charset="0"/>
                        </a:rPr>
                        <a:t>3.70%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3.96%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680"/>
                    </a:solidFill>
                  </a:tcPr>
                </a:tc>
                <a:tc>
                  <a:txBody>
                    <a:bodyPr/>
                    <a:lstStyle/>
                    <a:p>
                      <a:pPr algn="ctr" fontAlgn="ctr">
                        <a:buNone/>
                      </a:pPr>
                      <a:r>
                        <a:rPr lang="en-IN" sz="800" b="0" i="0" u="none" strike="noStrike">
                          <a:solidFill>
                            <a:srgbClr val="000000"/>
                          </a:solidFill>
                          <a:effectLst/>
                          <a:latin typeface="Consolas" panose="020B0609020204030204" pitchFamily="49" charset="0"/>
                        </a:rPr>
                        <a:t>3.63%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082"/>
                    </a:solidFill>
                  </a:tcPr>
                </a:tc>
                <a:tc>
                  <a:txBody>
                    <a:bodyPr/>
                    <a:lstStyle/>
                    <a:p>
                      <a:pPr algn="ctr" fontAlgn="ctr">
                        <a:buNone/>
                      </a:pPr>
                      <a:r>
                        <a:rPr lang="en-IN" sz="800" b="0" i="0" u="none" strike="noStrike">
                          <a:solidFill>
                            <a:srgbClr val="000000"/>
                          </a:solidFill>
                          <a:effectLst/>
                          <a:latin typeface="Consolas" panose="020B0609020204030204" pitchFamily="49" charset="0"/>
                        </a:rPr>
                        <a:t>3.83%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CC7E"/>
                    </a:solidFill>
                  </a:tcPr>
                </a:tc>
                <a:tc>
                  <a:txBody>
                    <a:bodyPr/>
                    <a:lstStyle/>
                    <a:p>
                      <a:pPr algn="ctr" fontAlgn="ctr">
                        <a:buNone/>
                      </a:pPr>
                      <a:r>
                        <a:rPr lang="en-IN" sz="800" b="0" i="0" u="none" strike="noStrike">
                          <a:solidFill>
                            <a:srgbClr val="000000"/>
                          </a:solidFill>
                          <a:effectLst/>
                          <a:latin typeface="Consolas" panose="020B0609020204030204" pitchFamily="49" charset="0"/>
                        </a:rPr>
                        <a:t>2.21%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279"/>
                    </a:solidFill>
                  </a:tcPr>
                </a:tc>
                <a:tc>
                  <a:txBody>
                    <a:bodyPr/>
                    <a:lstStyle/>
                    <a:p>
                      <a:pPr algn="ctr" fontAlgn="ctr">
                        <a:buNone/>
                      </a:pPr>
                      <a:r>
                        <a:rPr lang="en-IN" sz="800" b="0" i="0" u="none" strike="noStrike">
                          <a:solidFill>
                            <a:srgbClr val="000000"/>
                          </a:solidFill>
                          <a:effectLst/>
                          <a:latin typeface="Consolas" panose="020B0609020204030204" pitchFamily="49" charset="0"/>
                        </a:rPr>
                        <a:t>1.43%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0.78%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A84"/>
                    </a:solidFill>
                  </a:tcPr>
                </a:tc>
                <a:tc>
                  <a:txBody>
                    <a:bodyPr/>
                    <a:lstStyle/>
                    <a:p>
                      <a:pPr algn="ctr" fontAlgn="ctr">
                        <a:buNone/>
                      </a:pPr>
                      <a:r>
                        <a:rPr lang="en-IN" sz="800" b="0" i="0" u="none" strike="noStrike">
                          <a:solidFill>
                            <a:srgbClr val="000000"/>
                          </a:solidFill>
                          <a:effectLst/>
                          <a:latin typeface="Consolas" panose="020B0609020204030204" pitchFamily="49" charset="0"/>
                        </a:rPr>
                        <a:t>0.52%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082"/>
                    </a:solidFill>
                  </a:tcPr>
                </a:tc>
                <a:tc>
                  <a:txBody>
                    <a:bodyPr/>
                    <a:lstStyle/>
                    <a:p>
                      <a:pPr algn="ctr" fontAlgn="ctr">
                        <a:buNone/>
                      </a:pPr>
                      <a:r>
                        <a:rPr lang="en-IN" sz="800" b="0" i="0" u="none" strike="noStrike">
                          <a:solidFill>
                            <a:srgbClr val="000000"/>
                          </a:solidFill>
                          <a:effectLst/>
                          <a:latin typeface="Consolas" panose="020B0609020204030204" pitchFamily="49" charset="0"/>
                        </a:rPr>
                        <a:t>0.19%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173"/>
                    </a:solidFill>
                  </a:tcPr>
                </a:tc>
                <a:tc>
                  <a:txBody>
                    <a:bodyPr/>
                    <a:lstStyle/>
                    <a:p>
                      <a:pPr algn="ctr" fontAlgn="ctr">
                        <a:buNone/>
                      </a:pPr>
                      <a:r>
                        <a:rPr lang="en-IN" sz="800" b="0" i="0" u="none" strike="noStrike">
                          <a:solidFill>
                            <a:srgbClr val="000000"/>
                          </a:solidFill>
                          <a:effectLst/>
                          <a:latin typeface="Consolas" panose="020B0609020204030204" pitchFamily="49" charset="0"/>
                        </a:rPr>
                        <a:t>0.39%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D81"/>
                    </a:solidFill>
                  </a:tcPr>
                </a:tc>
                <a:tc>
                  <a:txBody>
                    <a:bodyPr/>
                    <a:lstStyle/>
                    <a:p>
                      <a:pPr algn="ctr" fontAlgn="ctr">
                        <a:buNone/>
                      </a:pPr>
                      <a:r>
                        <a:rPr lang="en-IN" sz="800" b="0" i="0" u="none" strike="noStrike">
                          <a:solidFill>
                            <a:srgbClr val="000000"/>
                          </a:solidFill>
                          <a:effectLst/>
                          <a:latin typeface="Consolas" panose="020B0609020204030204" pitchFamily="49" charset="0"/>
                        </a:rPr>
                        <a:t>0.32%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BE182"/>
                    </a:solidFill>
                  </a:tcPr>
                </a:tc>
                <a:tc>
                  <a:txBody>
                    <a:bodyPr/>
                    <a:lstStyle/>
                    <a:p>
                      <a:pPr algn="ctr" fontAlgn="ctr">
                        <a:buNone/>
                      </a:pPr>
                      <a:r>
                        <a:rPr lang="en-IN" sz="800" b="0" i="0" u="none" strike="noStrike">
                          <a:solidFill>
                            <a:srgbClr val="000000"/>
                          </a:solidFill>
                          <a:effectLst/>
                          <a:latin typeface="Consolas" panose="020B0609020204030204" pitchFamily="49" charset="0"/>
                        </a:rPr>
                        <a:t>0.06%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37F"/>
                    </a:solidFill>
                  </a:tcPr>
                </a:tc>
                <a:tc>
                  <a:txBody>
                    <a:bodyPr/>
                    <a:lstStyle/>
                    <a:p>
                      <a:pPr algn="ctr" fontAlgn="ctr">
                        <a:buNone/>
                      </a:pPr>
                      <a:r>
                        <a:rPr lang="en-IN" sz="800" b="0" i="0" u="none" strike="noStrike">
                          <a:solidFill>
                            <a:srgbClr val="000000"/>
                          </a:solidFill>
                          <a:effectLst/>
                          <a:latin typeface="Consolas" panose="020B0609020204030204" pitchFamily="49" charset="0"/>
                        </a:rPr>
                        <a:t>0.06%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37C"/>
                    </a:solidFill>
                  </a:tcPr>
                </a:tc>
                <a:tc>
                  <a:txBody>
                    <a:bodyPr/>
                    <a:lstStyle/>
                    <a:p>
                      <a:pPr algn="ctr" fontAlgn="b">
                        <a:buNone/>
                      </a:pPr>
                      <a:r>
                        <a:rPr lang="en-IN" sz="7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0.43667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7436151"/>
                  </a:ext>
                </a:extLst>
              </a:tr>
              <a:tr h="255627">
                <a:tc>
                  <a:txBody>
                    <a:bodyPr/>
                    <a:lstStyle/>
                    <a:p>
                      <a:pPr algn="ctr" fontAlgn="ctr">
                        <a:buNone/>
                      </a:pPr>
                      <a:r>
                        <a:rPr lang="en-IN" sz="800" b="0" i="0" u="none" strike="noStrike">
                          <a:solidFill>
                            <a:srgbClr val="000000"/>
                          </a:solidFill>
                          <a:effectLst/>
                          <a:latin typeface="Consolas" panose="020B0609020204030204" pitchFamily="49"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1745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22.35%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674"/>
                    </a:solidFill>
                  </a:tcPr>
                </a:tc>
                <a:tc>
                  <a:txBody>
                    <a:bodyPr/>
                    <a:lstStyle/>
                    <a:p>
                      <a:pPr algn="ctr" fontAlgn="ctr">
                        <a:buNone/>
                      </a:pPr>
                      <a:r>
                        <a:rPr lang="en-IN" sz="800" b="0" i="0" u="none" strike="noStrike">
                          <a:solidFill>
                            <a:srgbClr val="000000"/>
                          </a:solidFill>
                          <a:effectLst/>
                          <a:latin typeface="Consolas" panose="020B0609020204030204" pitchFamily="49" charset="0"/>
                        </a:rPr>
                        <a:t>24.07%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ED47F"/>
                    </a:solidFill>
                  </a:tcPr>
                </a:tc>
                <a:tc>
                  <a:txBody>
                    <a:bodyPr/>
                    <a:lstStyle/>
                    <a:p>
                      <a:pPr algn="ctr" fontAlgn="ctr">
                        <a:buNone/>
                      </a:pPr>
                      <a:r>
                        <a:rPr lang="en-IN" sz="800" b="0" i="0" u="none" strike="noStrike">
                          <a:solidFill>
                            <a:srgbClr val="000000"/>
                          </a:solidFill>
                          <a:effectLst/>
                          <a:latin typeface="Consolas" panose="020B0609020204030204" pitchFamily="49" charset="0"/>
                        </a:rPr>
                        <a:t>9.80%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7.39%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ctr">
                        <a:buNone/>
                      </a:pPr>
                      <a:r>
                        <a:rPr lang="en-IN" sz="800" b="0" i="0" u="none" strike="noStrike">
                          <a:solidFill>
                            <a:srgbClr val="000000"/>
                          </a:solidFill>
                          <a:effectLst/>
                          <a:latin typeface="Consolas" panose="020B0609020204030204" pitchFamily="49" charset="0"/>
                        </a:rPr>
                        <a:t>7.16%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97A"/>
                    </a:solidFill>
                  </a:tcPr>
                </a:tc>
                <a:tc>
                  <a:txBody>
                    <a:bodyPr/>
                    <a:lstStyle/>
                    <a:p>
                      <a:pPr algn="ctr" fontAlgn="ctr">
                        <a:buNone/>
                      </a:pPr>
                      <a:r>
                        <a:rPr lang="en-IN" sz="800" b="0" i="0" u="none" strike="noStrike">
                          <a:solidFill>
                            <a:srgbClr val="000000"/>
                          </a:solidFill>
                          <a:effectLst/>
                          <a:latin typeface="Consolas" panose="020B0609020204030204" pitchFamily="49" charset="0"/>
                        </a:rPr>
                        <a:t>6.25%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780"/>
                    </a:solidFill>
                  </a:tcPr>
                </a:tc>
                <a:tc>
                  <a:txBody>
                    <a:bodyPr/>
                    <a:lstStyle/>
                    <a:p>
                      <a:pPr algn="ctr" fontAlgn="ctr">
                        <a:buNone/>
                      </a:pPr>
                      <a:r>
                        <a:rPr lang="en-IN" sz="800" b="0" i="0" u="none" strike="noStrike">
                          <a:solidFill>
                            <a:srgbClr val="000000"/>
                          </a:solidFill>
                          <a:effectLst/>
                          <a:latin typeface="Consolas" panose="020B0609020204030204" pitchFamily="49" charset="0"/>
                        </a:rPr>
                        <a:t>3.90%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96E"/>
                    </a:solidFill>
                  </a:tcPr>
                </a:tc>
                <a:tc>
                  <a:txBody>
                    <a:bodyPr/>
                    <a:lstStyle/>
                    <a:p>
                      <a:pPr algn="ctr" fontAlgn="ctr">
                        <a:buNone/>
                      </a:pPr>
                      <a:r>
                        <a:rPr lang="en-IN" sz="800" b="0" i="0" u="none" strike="noStrike">
                          <a:solidFill>
                            <a:srgbClr val="000000"/>
                          </a:solidFill>
                          <a:effectLst/>
                          <a:latin typeface="Consolas" panose="020B0609020204030204" pitchFamily="49" charset="0"/>
                        </a:rPr>
                        <a:t>5.16%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ADC81"/>
                    </a:solidFill>
                  </a:tcPr>
                </a:tc>
                <a:tc>
                  <a:txBody>
                    <a:bodyPr/>
                    <a:lstStyle/>
                    <a:p>
                      <a:pPr algn="ctr" fontAlgn="ctr">
                        <a:buNone/>
                      </a:pPr>
                      <a:r>
                        <a:rPr lang="en-IN" sz="800" b="0" i="0" u="none" strike="noStrike">
                          <a:solidFill>
                            <a:srgbClr val="000000"/>
                          </a:solidFill>
                          <a:effectLst/>
                          <a:latin typeface="Consolas" panose="020B0609020204030204" pitchFamily="49" charset="0"/>
                        </a:rPr>
                        <a:t>4.13%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9C47C"/>
                    </a:solidFill>
                  </a:tcPr>
                </a:tc>
                <a:tc>
                  <a:txBody>
                    <a:bodyPr/>
                    <a:lstStyle/>
                    <a:p>
                      <a:pPr algn="ctr" fontAlgn="ctr">
                        <a:buNone/>
                      </a:pPr>
                      <a:r>
                        <a:rPr lang="en-IN" sz="800" b="0" i="0" u="none" strike="noStrike">
                          <a:solidFill>
                            <a:srgbClr val="000000"/>
                          </a:solidFill>
                          <a:effectLst/>
                          <a:latin typeface="Consolas" panose="020B0609020204030204" pitchFamily="49" charset="0"/>
                        </a:rPr>
                        <a:t>3.38%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E783"/>
                    </a:solidFill>
                  </a:tcPr>
                </a:tc>
                <a:tc>
                  <a:txBody>
                    <a:bodyPr/>
                    <a:lstStyle/>
                    <a:p>
                      <a:pPr algn="ctr" fontAlgn="ctr">
                        <a:buNone/>
                      </a:pPr>
                      <a:r>
                        <a:rPr lang="en-IN" sz="800" b="0" i="0" u="none" strike="noStrike">
                          <a:solidFill>
                            <a:srgbClr val="000000"/>
                          </a:solidFill>
                          <a:effectLst/>
                          <a:latin typeface="Consolas" panose="020B0609020204030204" pitchFamily="49" charset="0"/>
                        </a:rPr>
                        <a:t>3.09%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81"/>
                    </a:solidFill>
                  </a:tcPr>
                </a:tc>
                <a:tc>
                  <a:txBody>
                    <a:bodyPr/>
                    <a:lstStyle/>
                    <a:p>
                      <a:pPr algn="ctr" fontAlgn="ctr">
                        <a:buNone/>
                      </a:pPr>
                      <a:r>
                        <a:rPr lang="en-IN" sz="800" b="0" i="0" u="none" strike="noStrike">
                          <a:solidFill>
                            <a:srgbClr val="000000"/>
                          </a:solidFill>
                          <a:effectLst/>
                          <a:latin typeface="Consolas" panose="020B0609020204030204" pitchFamily="49" charset="0"/>
                        </a:rPr>
                        <a:t>1.09%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E81"/>
                    </a:solidFill>
                  </a:tcPr>
                </a:tc>
                <a:tc>
                  <a:txBody>
                    <a:bodyPr/>
                    <a:lstStyle/>
                    <a:p>
                      <a:pPr algn="ctr" fontAlgn="ctr">
                        <a:buNone/>
                      </a:pPr>
                      <a:r>
                        <a:rPr lang="en-IN" sz="800" b="0" i="0" u="none" strike="noStrike">
                          <a:solidFill>
                            <a:srgbClr val="000000"/>
                          </a:solidFill>
                          <a:effectLst/>
                          <a:latin typeface="Consolas" panose="020B0609020204030204" pitchFamily="49" charset="0"/>
                        </a:rPr>
                        <a:t>0.57%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37C"/>
                    </a:solidFill>
                  </a:tcPr>
                </a:tc>
                <a:tc>
                  <a:txBody>
                    <a:bodyPr/>
                    <a:lstStyle/>
                    <a:p>
                      <a:pPr algn="ctr" fontAlgn="ctr">
                        <a:buNone/>
                      </a:pPr>
                      <a:r>
                        <a:rPr lang="en-IN" sz="800" b="0" i="0" u="none" strike="noStrike">
                          <a:solidFill>
                            <a:srgbClr val="000000"/>
                          </a:solidFill>
                          <a:effectLst/>
                          <a:latin typeface="Consolas" panose="020B0609020204030204" pitchFamily="49" charset="0"/>
                        </a:rPr>
                        <a:t>0.46%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A7E"/>
                    </a:solidFill>
                  </a:tcPr>
                </a:tc>
                <a:tc>
                  <a:txBody>
                    <a:bodyPr/>
                    <a:lstStyle/>
                    <a:p>
                      <a:pPr algn="ctr" fontAlgn="ctr">
                        <a:buNone/>
                      </a:pPr>
                      <a:r>
                        <a:rPr lang="en-IN" sz="800" b="0" i="0" u="none" strike="noStrike">
                          <a:solidFill>
                            <a:srgbClr val="000000"/>
                          </a:solidFill>
                          <a:effectLst/>
                          <a:latin typeface="Consolas" panose="020B0609020204030204" pitchFamily="49" charset="0"/>
                        </a:rPr>
                        <a:t>0.46%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182"/>
                    </a:solidFill>
                  </a:tcPr>
                </a:tc>
                <a:tc>
                  <a:txBody>
                    <a:bodyPr/>
                    <a:lstStyle/>
                    <a:p>
                      <a:pPr algn="ctr" fontAlgn="ctr">
                        <a:buNone/>
                      </a:pPr>
                      <a:r>
                        <a:rPr lang="en-IN" sz="800" b="0" i="0" u="none" strike="noStrike">
                          <a:solidFill>
                            <a:srgbClr val="000000"/>
                          </a:solidFill>
                          <a:effectLst/>
                          <a:latin typeface="Consolas" panose="020B0609020204030204" pitchFamily="49" charset="0"/>
                        </a:rPr>
                        <a:t>0.29%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83"/>
                    </a:solidFill>
                  </a:tcPr>
                </a:tc>
                <a:tc>
                  <a:txBody>
                    <a:bodyPr/>
                    <a:lstStyle/>
                    <a:p>
                      <a:pPr algn="ctr" fontAlgn="ctr">
                        <a:buNone/>
                      </a:pPr>
                      <a:r>
                        <a:rPr lang="en-IN" sz="800" b="0" i="0" u="none" strike="noStrike">
                          <a:solidFill>
                            <a:srgbClr val="000000"/>
                          </a:solidFill>
                          <a:effectLst/>
                          <a:latin typeface="Consolas" panose="020B0609020204030204" pitchFamily="49" charset="0"/>
                        </a:rPr>
                        <a:t>0.34%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DD81"/>
                    </a:solidFill>
                  </a:tcPr>
                </a:tc>
                <a:tc>
                  <a:txBody>
                    <a:bodyPr/>
                    <a:lstStyle/>
                    <a:p>
                      <a:pPr algn="ctr" fontAlgn="ctr">
                        <a:buNone/>
                      </a:pPr>
                      <a:r>
                        <a:rPr lang="en-IN" sz="800" b="0" i="0" u="none" strike="noStrike">
                          <a:solidFill>
                            <a:srgbClr val="000000"/>
                          </a:solidFill>
                          <a:effectLst/>
                          <a:latin typeface="Consolas" panose="020B0609020204030204" pitchFamily="49" charset="0"/>
                        </a:rPr>
                        <a:t>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0.11%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182"/>
                    </a:solidFill>
                  </a:tcPr>
                </a:tc>
                <a:tc>
                  <a:txBody>
                    <a:bodyPr/>
                    <a:lstStyle/>
                    <a:p>
                      <a:pPr algn="ctr" fontAlgn="b">
                        <a:buNone/>
                      </a:pPr>
                      <a:r>
                        <a:rPr lang="en-IN" sz="7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0.42893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1194336"/>
                  </a:ext>
                </a:extLst>
              </a:tr>
              <a:tr h="255627">
                <a:tc>
                  <a:txBody>
                    <a:bodyPr/>
                    <a:lstStyle/>
                    <a:p>
                      <a:pPr algn="ctr" fontAlgn="ctr">
                        <a:buNone/>
                      </a:pPr>
                      <a:r>
                        <a:rPr lang="en-IN" sz="800" b="0" i="0" u="none" strike="noStrike">
                          <a:solidFill>
                            <a:srgbClr val="000000"/>
                          </a:solidFill>
                          <a:effectLst/>
                          <a:latin typeface="Consolas" panose="020B0609020204030204" pitchFamily="49"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1890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21.38%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A6E"/>
                    </a:solidFill>
                  </a:tcPr>
                </a:tc>
                <a:tc>
                  <a:txBody>
                    <a:bodyPr/>
                    <a:lstStyle/>
                    <a:p>
                      <a:pPr algn="ctr" fontAlgn="ctr">
                        <a:buNone/>
                      </a:pPr>
                      <a:r>
                        <a:rPr lang="en-IN" sz="800" b="0" i="0" u="none" strike="noStrike">
                          <a:solidFill>
                            <a:srgbClr val="000000"/>
                          </a:solidFill>
                          <a:effectLst/>
                          <a:latin typeface="Consolas" panose="020B0609020204030204" pitchFamily="49" charset="0"/>
                        </a:rPr>
                        <a:t>20.58%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680"/>
                    </a:solidFill>
                  </a:tcPr>
                </a:tc>
                <a:tc>
                  <a:txBody>
                    <a:bodyPr/>
                    <a:lstStyle/>
                    <a:p>
                      <a:pPr algn="ctr" fontAlgn="ctr">
                        <a:buNone/>
                      </a:pPr>
                      <a:r>
                        <a:rPr lang="en-IN" sz="800" b="0" i="0" u="none" strike="noStrike">
                          <a:solidFill>
                            <a:srgbClr val="000000"/>
                          </a:solidFill>
                          <a:effectLst/>
                          <a:latin typeface="Consolas" panose="020B0609020204030204" pitchFamily="49" charset="0"/>
                        </a:rPr>
                        <a:t>11.32%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DA81"/>
                    </a:solidFill>
                  </a:tcPr>
                </a:tc>
                <a:tc>
                  <a:txBody>
                    <a:bodyPr/>
                    <a:lstStyle/>
                    <a:p>
                      <a:pPr algn="ctr" fontAlgn="ctr">
                        <a:buNone/>
                      </a:pPr>
                      <a:r>
                        <a:rPr lang="en-IN" sz="800" b="0" i="0" u="none" strike="noStrike">
                          <a:solidFill>
                            <a:srgbClr val="000000"/>
                          </a:solidFill>
                          <a:effectLst/>
                          <a:latin typeface="Consolas" panose="020B0609020204030204" pitchFamily="49" charset="0"/>
                        </a:rPr>
                        <a:t>7.20%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7.57%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83"/>
                    </a:solidFill>
                  </a:tcPr>
                </a:tc>
                <a:tc>
                  <a:txBody>
                    <a:bodyPr/>
                    <a:lstStyle/>
                    <a:p>
                      <a:pPr algn="ctr" fontAlgn="ctr">
                        <a:buNone/>
                      </a:pPr>
                      <a:r>
                        <a:rPr lang="en-IN" sz="800" b="0" i="0" u="none" strike="noStrike">
                          <a:solidFill>
                            <a:srgbClr val="000000"/>
                          </a:solidFill>
                          <a:effectLst/>
                          <a:latin typeface="Consolas" panose="020B0609020204030204" pitchFamily="49" charset="0"/>
                        </a:rPr>
                        <a:t>6.83%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ED880"/>
                    </a:solidFill>
                  </a:tcPr>
                </a:tc>
                <a:tc>
                  <a:txBody>
                    <a:bodyPr/>
                    <a:lstStyle/>
                    <a:p>
                      <a:pPr algn="ctr" fontAlgn="ctr">
                        <a:buNone/>
                      </a:pPr>
                      <a:r>
                        <a:rPr lang="en-IN" sz="800" b="0" i="0" u="none" strike="noStrike">
                          <a:solidFill>
                            <a:srgbClr val="000000"/>
                          </a:solidFill>
                          <a:effectLst/>
                          <a:latin typeface="Consolas" panose="020B0609020204030204" pitchFamily="49" charset="0"/>
                        </a:rPr>
                        <a:t>5.19%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A84"/>
                    </a:solidFill>
                  </a:tcPr>
                </a:tc>
                <a:tc>
                  <a:txBody>
                    <a:bodyPr/>
                    <a:lstStyle/>
                    <a:p>
                      <a:pPr algn="ctr" fontAlgn="ctr">
                        <a:buNone/>
                      </a:pPr>
                      <a:r>
                        <a:rPr lang="en-IN" sz="800" b="0" i="0" u="none" strike="noStrike">
                          <a:solidFill>
                            <a:srgbClr val="000000"/>
                          </a:solidFill>
                          <a:effectLst/>
                          <a:latin typeface="Consolas" panose="020B0609020204030204" pitchFamily="49" charset="0"/>
                        </a:rPr>
                        <a:t>6.72%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4.23%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4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3.81%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E7E"/>
                    </a:solidFill>
                  </a:tcPr>
                </a:tc>
                <a:tc>
                  <a:txBody>
                    <a:bodyPr/>
                    <a:lstStyle/>
                    <a:p>
                      <a:pPr algn="ctr" fontAlgn="ctr">
                        <a:buNone/>
                      </a:pPr>
                      <a:r>
                        <a:rPr lang="en-IN" sz="800" b="0" i="0" u="none" strike="noStrike">
                          <a:solidFill>
                            <a:srgbClr val="000000"/>
                          </a:solidFill>
                          <a:effectLst/>
                          <a:latin typeface="Consolas" panose="020B0609020204030204" pitchFamily="49" charset="0"/>
                        </a:rPr>
                        <a:t>2.28%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B7B"/>
                    </a:solidFill>
                  </a:tcPr>
                </a:tc>
                <a:tc>
                  <a:txBody>
                    <a:bodyPr/>
                    <a:lstStyle/>
                    <a:p>
                      <a:pPr algn="ctr" fontAlgn="ctr">
                        <a:buNone/>
                      </a:pPr>
                      <a:r>
                        <a:rPr lang="en-IN" sz="800" b="0" i="0" u="none" strike="noStrike">
                          <a:solidFill>
                            <a:srgbClr val="000000"/>
                          </a:solidFill>
                          <a:effectLst/>
                          <a:latin typeface="Consolas" panose="020B0609020204030204" pitchFamily="49" charset="0"/>
                        </a:rPr>
                        <a:t>0.90%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A81"/>
                    </a:solidFill>
                  </a:tcPr>
                </a:tc>
                <a:tc>
                  <a:txBody>
                    <a:bodyPr/>
                    <a:lstStyle/>
                    <a:p>
                      <a:pPr algn="ctr" fontAlgn="ctr">
                        <a:buNone/>
                      </a:pPr>
                      <a:r>
                        <a:rPr lang="en-IN" sz="800" b="0" i="0" u="none" strike="noStrike">
                          <a:solidFill>
                            <a:srgbClr val="000000"/>
                          </a:solidFill>
                          <a:effectLst/>
                          <a:latin typeface="Consolas" panose="020B0609020204030204" pitchFamily="49" charset="0"/>
                        </a:rPr>
                        <a:t>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07F"/>
                    </a:solidFill>
                  </a:tcPr>
                </a:tc>
                <a:tc>
                  <a:txBody>
                    <a:bodyPr/>
                    <a:lstStyle/>
                    <a:p>
                      <a:pPr algn="ctr" fontAlgn="ctr">
                        <a:buNone/>
                      </a:pPr>
                      <a:r>
                        <a:rPr lang="en-IN" sz="800" b="0" i="0" u="none" strike="noStrike">
                          <a:solidFill>
                            <a:srgbClr val="000000"/>
                          </a:solidFill>
                          <a:effectLst/>
                          <a:latin typeface="Consolas" panose="020B0609020204030204" pitchFamily="49" charset="0"/>
                        </a:rPr>
                        <a:t>0.63%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E082"/>
                    </a:solidFill>
                  </a:tcPr>
                </a:tc>
                <a:tc>
                  <a:txBody>
                    <a:bodyPr/>
                    <a:lstStyle/>
                    <a:p>
                      <a:pPr algn="ctr" fontAlgn="ctr">
                        <a:buNone/>
                      </a:pPr>
                      <a:r>
                        <a:rPr lang="en-IN" sz="800" b="0" i="0" u="none" strike="noStrike">
                          <a:solidFill>
                            <a:srgbClr val="000000"/>
                          </a:solidFill>
                          <a:effectLst/>
                          <a:latin typeface="Consolas" panose="020B0609020204030204" pitchFamily="49" charset="0"/>
                        </a:rPr>
                        <a:t>0.48%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E81"/>
                    </a:solidFill>
                  </a:tcPr>
                </a:tc>
                <a:tc>
                  <a:txBody>
                    <a:bodyPr/>
                    <a:lstStyle/>
                    <a:p>
                      <a:pPr algn="ctr" fontAlgn="ctr">
                        <a:buNone/>
                      </a:pPr>
                      <a:r>
                        <a:rPr lang="en-IN" sz="800" b="0" i="0" u="none" strike="noStrike">
                          <a:solidFill>
                            <a:srgbClr val="000000"/>
                          </a:solidFill>
                          <a:effectLst/>
                          <a:latin typeface="Consolas" panose="020B0609020204030204" pitchFamily="49" charset="0"/>
                        </a:rPr>
                        <a:t>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0.11%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D75"/>
                    </a:solidFill>
                  </a:tcPr>
                </a:tc>
                <a:tc>
                  <a:txBody>
                    <a:bodyPr/>
                    <a:lstStyle/>
                    <a:p>
                      <a:pPr algn="ctr" fontAlgn="ctr">
                        <a:buNone/>
                      </a:pPr>
                      <a:r>
                        <a:rPr lang="en-IN" sz="800" b="0" i="0" u="none" strike="noStrike">
                          <a:solidFill>
                            <a:srgbClr val="000000"/>
                          </a:solidFill>
                          <a:effectLst/>
                          <a:latin typeface="Consolas" panose="020B0609020204030204" pitchFamily="49" charset="0"/>
                        </a:rPr>
                        <a:t>0.16%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r>
                        <a:rPr lang="en-IN" sz="7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0.43152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3569650"/>
                  </a:ext>
                </a:extLst>
              </a:tr>
              <a:tr h="255627">
                <a:tc>
                  <a:txBody>
                    <a:bodyPr/>
                    <a:lstStyle/>
                    <a:p>
                      <a:pPr algn="ctr" fontAlgn="ctr">
                        <a:buNone/>
                      </a:pPr>
                      <a:r>
                        <a:rPr lang="en-IN" sz="800" b="0" i="0" u="none" strike="noStrike">
                          <a:solidFill>
                            <a:srgbClr val="000000"/>
                          </a:solidFill>
                          <a:effectLst/>
                          <a:latin typeface="Consolas" panose="020B0609020204030204" pitchFamily="49"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1838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800" b="0" i="0" u="none" strike="noStrike">
                          <a:solidFill>
                            <a:srgbClr val="000000"/>
                          </a:solidFill>
                          <a:effectLst/>
                          <a:latin typeface="Consolas" panose="020B0609020204030204" pitchFamily="49" charset="0"/>
                        </a:rPr>
                        <a:t>20.73%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20.67%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880"/>
                    </a:solidFill>
                  </a:tcPr>
                </a:tc>
                <a:tc>
                  <a:txBody>
                    <a:bodyPr/>
                    <a:lstStyle/>
                    <a:p>
                      <a:pPr algn="ctr" fontAlgn="ctr">
                        <a:buNone/>
                      </a:pPr>
                      <a:r>
                        <a:rPr lang="en-IN" sz="800" b="0" i="0" u="none" strike="noStrike">
                          <a:solidFill>
                            <a:srgbClr val="000000"/>
                          </a:solidFill>
                          <a:effectLst/>
                          <a:latin typeface="Consolas" panose="020B0609020204030204" pitchFamily="49" charset="0"/>
                        </a:rPr>
                        <a:t>12.02%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7.73%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984"/>
                    </a:solidFill>
                  </a:tcPr>
                </a:tc>
                <a:tc>
                  <a:txBody>
                    <a:bodyPr/>
                    <a:lstStyle/>
                    <a:p>
                      <a:pPr algn="ctr" fontAlgn="ctr">
                        <a:buNone/>
                      </a:pPr>
                      <a:r>
                        <a:rPr lang="en-IN" sz="800" b="0" i="0" u="none" strike="noStrike">
                          <a:solidFill>
                            <a:srgbClr val="000000"/>
                          </a:solidFill>
                          <a:effectLst/>
                          <a:latin typeface="Consolas" panose="020B0609020204030204" pitchFamily="49" charset="0"/>
                        </a:rPr>
                        <a:t>7.45%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981"/>
                    </a:solidFill>
                  </a:tcPr>
                </a:tc>
                <a:tc>
                  <a:txBody>
                    <a:bodyPr/>
                    <a:lstStyle/>
                    <a:p>
                      <a:pPr algn="ctr" fontAlgn="ctr">
                        <a:buNone/>
                      </a:pPr>
                      <a:r>
                        <a:rPr lang="en-IN" sz="800" b="0" i="0" u="none" strike="noStrike">
                          <a:solidFill>
                            <a:srgbClr val="000000"/>
                          </a:solidFill>
                          <a:effectLst/>
                          <a:latin typeface="Consolas" panose="020B0609020204030204" pitchFamily="49" charset="0"/>
                        </a:rPr>
                        <a:t>5.66%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B71"/>
                    </a:solidFill>
                  </a:tcPr>
                </a:tc>
                <a:tc>
                  <a:txBody>
                    <a:bodyPr/>
                    <a:lstStyle/>
                    <a:p>
                      <a:pPr algn="ctr" fontAlgn="ctr">
                        <a:buNone/>
                      </a:pPr>
                      <a:r>
                        <a:rPr lang="en-IN" sz="800" b="0" i="0" u="none" strike="noStrike">
                          <a:solidFill>
                            <a:srgbClr val="000000"/>
                          </a:solidFill>
                          <a:effectLst/>
                          <a:latin typeface="Consolas" panose="020B0609020204030204" pitchFamily="49" charset="0"/>
                        </a:rPr>
                        <a:t>6.09%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D07F"/>
                    </a:solidFill>
                  </a:tcPr>
                </a:tc>
                <a:tc>
                  <a:txBody>
                    <a:bodyPr/>
                    <a:lstStyle/>
                    <a:p>
                      <a:pPr algn="ctr" fontAlgn="ctr">
                        <a:buNone/>
                      </a:pPr>
                      <a:r>
                        <a:rPr lang="en-IN" sz="800" b="0" i="0" u="none" strike="noStrike">
                          <a:solidFill>
                            <a:srgbClr val="000000"/>
                          </a:solidFill>
                          <a:effectLst/>
                          <a:latin typeface="Consolas" panose="020B0609020204030204" pitchFamily="49" charset="0"/>
                        </a:rPr>
                        <a:t>5.98%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3CC7E"/>
                    </a:solidFill>
                  </a:tcPr>
                </a:tc>
                <a:tc>
                  <a:txBody>
                    <a:bodyPr/>
                    <a:lstStyle/>
                    <a:p>
                      <a:pPr algn="ctr" fontAlgn="ctr">
                        <a:buNone/>
                      </a:pPr>
                      <a:r>
                        <a:rPr lang="en-IN" sz="800" b="0" i="0" u="none" strike="noStrike">
                          <a:solidFill>
                            <a:srgbClr val="000000"/>
                          </a:solidFill>
                          <a:effectLst/>
                          <a:latin typeface="Consolas" panose="020B0609020204030204" pitchFamily="49" charset="0"/>
                        </a:rPr>
                        <a:t>4.24%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3.48%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182"/>
                    </a:solidFill>
                  </a:tcPr>
                </a:tc>
                <a:tc>
                  <a:txBody>
                    <a:bodyPr/>
                    <a:lstStyle/>
                    <a:p>
                      <a:pPr algn="ctr" fontAlgn="ctr">
                        <a:buNone/>
                      </a:pPr>
                      <a:r>
                        <a:rPr lang="en-IN" sz="800" b="0" i="0" u="none" strike="noStrike">
                          <a:solidFill>
                            <a:srgbClr val="000000"/>
                          </a:solidFill>
                          <a:effectLst/>
                          <a:latin typeface="Consolas" panose="020B0609020204030204" pitchFamily="49" charset="0"/>
                        </a:rPr>
                        <a:t>2.39%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87D"/>
                    </a:solidFill>
                  </a:tcPr>
                </a:tc>
                <a:tc>
                  <a:txBody>
                    <a:bodyPr/>
                    <a:lstStyle/>
                    <a:p>
                      <a:pPr algn="ctr" fontAlgn="ctr">
                        <a:buNone/>
                      </a:pPr>
                      <a:r>
                        <a:rPr lang="en-IN" sz="800" b="0" i="0" u="none" strike="noStrike">
                          <a:solidFill>
                            <a:srgbClr val="000000"/>
                          </a:solidFill>
                          <a:effectLst/>
                          <a:latin typeface="Consolas" panose="020B0609020204030204" pitchFamily="49" charset="0"/>
                        </a:rPr>
                        <a:t>1.09%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E81"/>
                    </a:solidFill>
                  </a:tcPr>
                </a:tc>
                <a:tc>
                  <a:txBody>
                    <a:bodyPr/>
                    <a:lstStyle/>
                    <a:p>
                      <a:pPr algn="ctr" fontAlgn="ctr">
                        <a:buNone/>
                      </a:pPr>
                      <a:r>
                        <a:rPr lang="en-IN" sz="800" b="0" i="0" u="none" strike="noStrike">
                          <a:solidFill>
                            <a:srgbClr val="000000"/>
                          </a:solidFill>
                          <a:effectLst/>
                          <a:latin typeface="Consolas" panose="020B0609020204030204" pitchFamily="49" charset="0"/>
                        </a:rPr>
                        <a:t>0.60%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87D"/>
                    </a:solidFill>
                  </a:tcPr>
                </a:tc>
                <a:tc>
                  <a:txBody>
                    <a:bodyPr/>
                    <a:lstStyle/>
                    <a:p>
                      <a:pPr algn="ctr" fontAlgn="ctr">
                        <a:buNone/>
                      </a:pPr>
                      <a:r>
                        <a:rPr lang="en-IN" sz="800" b="0" i="0" u="none" strike="noStrike">
                          <a:solidFill>
                            <a:srgbClr val="000000"/>
                          </a:solidFill>
                          <a:effectLst/>
                          <a:latin typeface="Consolas" panose="020B0609020204030204" pitchFamily="49" charset="0"/>
                        </a:rPr>
                        <a:t>0.82%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C97D"/>
                    </a:solidFill>
                  </a:tcPr>
                </a:tc>
                <a:tc>
                  <a:txBody>
                    <a:bodyPr/>
                    <a:lstStyle/>
                    <a:p>
                      <a:pPr algn="ctr" fontAlgn="ctr">
                        <a:buNone/>
                      </a:pPr>
                      <a:r>
                        <a:rPr lang="en-IN" sz="800" b="0" i="0" u="none" strike="noStrike">
                          <a:solidFill>
                            <a:srgbClr val="000000"/>
                          </a:solidFill>
                          <a:effectLst/>
                          <a:latin typeface="Consolas" panose="020B0609020204030204" pitchFamily="49" charset="0"/>
                        </a:rPr>
                        <a:t>0.44%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583"/>
                    </a:solidFill>
                  </a:tcPr>
                </a:tc>
                <a:tc>
                  <a:txBody>
                    <a:bodyPr/>
                    <a:lstStyle/>
                    <a:p>
                      <a:pPr algn="ctr" fontAlgn="ctr">
                        <a:buNone/>
                      </a:pPr>
                      <a:r>
                        <a:rPr lang="en-IN" sz="800" b="0" i="0" u="none" strike="noStrike">
                          <a:solidFill>
                            <a:srgbClr val="000000"/>
                          </a:solidFill>
                          <a:effectLst/>
                          <a:latin typeface="Consolas" panose="020B0609020204030204" pitchFamily="49" charset="0"/>
                        </a:rPr>
                        <a:t>0.27%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082"/>
                    </a:solidFill>
                  </a:tcPr>
                </a:tc>
                <a:tc>
                  <a:txBody>
                    <a:bodyPr/>
                    <a:lstStyle/>
                    <a:p>
                      <a:pPr algn="ctr" fontAlgn="ctr">
                        <a:buNone/>
                      </a:pPr>
                      <a:r>
                        <a:rPr lang="en-IN" sz="800" b="0" i="0" u="none" strike="noStrike">
                          <a:solidFill>
                            <a:srgbClr val="000000"/>
                          </a:solidFill>
                          <a:effectLst/>
                          <a:latin typeface="Consolas" panose="020B0609020204030204" pitchFamily="49" charset="0"/>
                        </a:rPr>
                        <a:t>0.33%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082"/>
                    </a:solidFill>
                  </a:tcPr>
                </a:tc>
                <a:tc>
                  <a:txBody>
                    <a:bodyPr/>
                    <a:lstStyle/>
                    <a:p>
                      <a:pPr algn="ctr" fontAlgn="ctr">
                        <a:buNone/>
                      </a:pPr>
                      <a:r>
                        <a:rPr lang="en-IN" sz="800" b="0" i="0" u="none" strike="noStrike">
                          <a:solidFill>
                            <a:srgbClr val="000000"/>
                          </a:solidFill>
                          <a:effectLst/>
                          <a:latin typeface="Consolas" panose="020B0609020204030204" pitchFamily="49" charset="0"/>
                        </a:rPr>
                        <a:t>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r>
                        <a:rPr lang="en-IN" sz="700" b="0" i="0" u="none" strike="noStrike">
                          <a:solidFill>
                            <a:srgbClr val="000000"/>
                          </a:solidFill>
                          <a:effectLst/>
                          <a:latin typeface="Consolas" panose="020B0609020204030204" pitchFamily="49" charset="0"/>
                        </a:rPr>
                        <a:t> </a:t>
                      </a: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0.4342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3928703"/>
                  </a:ext>
                </a:extLst>
              </a:tr>
              <a:tr h="252417">
                <a:tc>
                  <a:txBody>
                    <a:bodyPr/>
                    <a:lstStyle/>
                    <a:p>
                      <a:pPr algn="ctr" fontAlgn="ctr">
                        <a:buNone/>
                      </a:pPr>
                      <a:r>
                        <a:rPr lang="en-IN" sz="800" b="0" i="0" u="none" strike="noStrike">
                          <a:solidFill>
                            <a:srgbClr val="000000"/>
                          </a:solidFill>
                          <a:effectLst/>
                          <a:latin typeface="Consolas" panose="020B0609020204030204" pitchFamily="49" charset="0"/>
                        </a:rPr>
                        <a:t>2025-08</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ctr">
                        <a:buNone/>
                      </a:pPr>
                      <a:r>
                        <a:rPr lang="en-IN" sz="800" b="0" i="0" u="none" strike="noStrike">
                          <a:solidFill>
                            <a:srgbClr val="000000"/>
                          </a:solidFill>
                          <a:effectLst/>
                          <a:latin typeface="Consolas" panose="020B0609020204030204" pitchFamily="49" charset="0"/>
                        </a:rPr>
                        <a:t>1687</a:t>
                      </a:r>
                    </a:p>
                  </a:txBody>
                  <a:tcPr marL="6350" marR="6350" marT="6350"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ctr" fontAlgn="ctr">
                        <a:buNone/>
                      </a:pPr>
                      <a:r>
                        <a:rPr lang="en-IN" sz="900" b="0" i="0" u="none" strike="noStrike">
                          <a:solidFill>
                            <a:srgbClr val="000000"/>
                          </a:solidFill>
                          <a:effectLst/>
                          <a:latin typeface="Consolas" panose="020B0609020204030204" pitchFamily="49" charset="0"/>
                        </a:rPr>
                        <a:t>73.6%</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ctr">
                        <a:buNone/>
                      </a:pPr>
                      <a:r>
                        <a:rPr lang="en-IN" sz="800" b="0" i="0" u="none" strike="noStrike">
                          <a:solidFill>
                            <a:srgbClr val="000000"/>
                          </a:solidFill>
                          <a:effectLst/>
                          <a:latin typeface="Consolas" panose="020B0609020204030204" pitchFamily="49" charset="0"/>
                        </a:rPr>
                        <a:t>16.72%</a:t>
                      </a:r>
                    </a:p>
                  </a:txBody>
                  <a:tcPr marL="6350" marR="6350" marT="6350" marB="0"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25.61%</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FED880"/>
                    </a:solidFill>
                  </a:tcPr>
                </a:tc>
                <a:tc>
                  <a:txBody>
                    <a:bodyPr/>
                    <a:lstStyle/>
                    <a:p>
                      <a:pPr algn="ctr" fontAlgn="ctr">
                        <a:buNone/>
                      </a:pPr>
                      <a:r>
                        <a:rPr lang="en-IN" sz="800" b="0" i="0" u="none" strike="noStrike">
                          <a:solidFill>
                            <a:srgbClr val="000000"/>
                          </a:solidFill>
                          <a:effectLst/>
                          <a:latin typeface="Consolas" panose="020B0609020204030204" pitchFamily="49" charset="0"/>
                        </a:rPr>
                        <a:t>9.96%</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8.89%</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F8E984"/>
                    </a:solidFill>
                  </a:tcPr>
                </a:tc>
                <a:tc>
                  <a:txBody>
                    <a:bodyPr/>
                    <a:lstStyle/>
                    <a:p>
                      <a:pPr algn="ctr" fontAlgn="ctr">
                        <a:buNone/>
                      </a:pPr>
                      <a:r>
                        <a:rPr lang="en-IN" sz="800" b="0" i="0" u="none" strike="noStrike">
                          <a:solidFill>
                            <a:srgbClr val="000000"/>
                          </a:solidFill>
                          <a:effectLst/>
                          <a:latin typeface="Consolas" panose="020B0609020204030204" pitchFamily="49" charset="0"/>
                        </a:rPr>
                        <a:t>6.94%</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FED981"/>
                    </a:solidFill>
                  </a:tcPr>
                </a:tc>
                <a:tc>
                  <a:txBody>
                    <a:bodyPr/>
                    <a:lstStyle/>
                    <a:p>
                      <a:pPr algn="ctr" fontAlgn="ctr">
                        <a:buNone/>
                      </a:pPr>
                      <a:r>
                        <a:rPr lang="en-IN" sz="800" b="0" i="0" u="none" strike="noStrike">
                          <a:solidFill>
                            <a:srgbClr val="000000"/>
                          </a:solidFill>
                          <a:effectLst/>
                          <a:latin typeface="Consolas" panose="020B0609020204030204" pitchFamily="49" charset="0"/>
                        </a:rPr>
                        <a:t>6.58%</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FA8B71"/>
                    </a:solidFill>
                  </a:tcPr>
                </a:tc>
                <a:tc>
                  <a:txBody>
                    <a:bodyPr/>
                    <a:lstStyle/>
                    <a:p>
                      <a:pPr algn="ctr" fontAlgn="ctr">
                        <a:buNone/>
                      </a:pPr>
                      <a:r>
                        <a:rPr lang="en-IN" sz="800" b="0" i="0" u="none" strike="noStrike">
                          <a:solidFill>
                            <a:srgbClr val="000000"/>
                          </a:solidFill>
                          <a:effectLst/>
                          <a:latin typeface="Consolas" panose="020B0609020204030204" pitchFamily="49" charset="0"/>
                        </a:rPr>
                        <a:t>4.45%</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A1D07F"/>
                    </a:solidFill>
                  </a:tcPr>
                </a:tc>
                <a:tc>
                  <a:txBody>
                    <a:bodyPr/>
                    <a:lstStyle/>
                    <a:p>
                      <a:pPr algn="ctr" fontAlgn="ctr">
                        <a:buNone/>
                      </a:pPr>
                      <a:r>
                        <a:rPr lang="en-IN" sz="800" b="0" i="0" u="none" strike="noStrike">
                          <a:solidFill>
                            <a:srgbClr val="000000"/>
                          </a:solidFill>
                          <a:effectLst/>
                          <a:latin typeface="Consolas" panose="020B0609020204030204" pitchFamily="49" charset="0"/>
                        </a:rPr>
                        <a:t>5.87%</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93CC7E"/>
                    </a:solidFill>
                  </a:tcPr>
                </a:tc>
                <a:tc>
                  <a:txBody>
                    <a:bodyPr/>
                    <a:lstStyle/>
                    <a:p>
                      <a:pPr algn="ctr" fontAlgn="ctr">
                        <a:buNone/>
                      </a:pPr>
                      <a:r>
                        <a:rPr lang="en-IN" sz="800" b="0" i="0" u="none" strike="noStrike">
                          <a:solidFill>
                            <a:srgbClr val="000000"/>
                          </a:solidFill>
                          <a:effectLst/>
                          <a:latin typeface="Consolas" panose="020B0609020204030204" pitchFamily="49" charset="0"/>
                        </a:rPr>
                        <a:t>4.27%</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63BE7B"/>
                    </a:solidFill>
                  </a:tcPr>
                </a:tc>
                <a:tc>
                  <a:txBody>
                    <a:bodyPr/>
                    <a:lstStyle/>
                    <a:p>
                      <a:pPr algn="ctr" fontAlgn="ctr">
                        <a:buNone/>
                      </a:pPr>
                      <a:r>
                        <a:rPr lang="en-IN" sz="800" b="0" i="0" u="none" strike="noStrike">
                          <a:solidFill>
                            <a:srgbClr val="000000"/>
                          </a:solidFill>
                          <a:effectLst/>
                          <a:latin typeface="Consolas" panose="020B0609020204030204" pitchFamily="49" charset="0"/>
                        </a:rPr>
                        <a:t>4.03%</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DCE182"/>
                    </a:solidFill>
                  </a:tcPr>
                </a:tc>
                <a:tc>
                  <a:txBody>
                    <a:bodyPr/>
                    <a:lstStyle/>
                    <a:p>
                      <a:pPr algn="ctr" fontAlgn="ctr">
                        <a:buNone/>
                      </a:pPr>
                      <a:r>
                        <a:rPr lang="en-IN" sz="800" b="0" i="0" u="none" strike="noStrike">
                          <a:solidFill>
                            <a:srgbClr val="000000"/>
                          </a:solidFill>
                          <a:effectLst/>
                          <a:latin typeface="Consolas" panose="020B0609020204030204" pitchFamily="49" charset="0"/>
                        </a:rPr>
                        <a:t>2.67%</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FDC87D"/>
                    </a:solidFill>
                  </a:tcPr>
                </a:tc>
                <a:tc>
                  <a:txBody>
                    <a:bodyPr/>
                    <a:lstStyle/>
                    <a:p>
                      <a:pPr algn="ctr" fontAlgn="ctr">
                        <a:buNone/>
                      </a:pPr>
                      <a:r>
                        <a:rPr lang="en-IN" sz="800" b="0" i="0" u="none" strike="noStrike">
                          <a:solidFill>
                            <a:srgbClr val="000000"/>
                          </a:solidFill>
                          <a:effectLst/>
                          <a:latin typeface="Consolas" panose="020B0609020204030204" pitchFamily="49" charset="0"/>
                        </a:rPr>
                        <a:t>1.24%</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D4DE81"/>
                    </a:solidFill>
                  </a:tcPr>
                </a:tc>
                <a:tc>
                  <a:txBody>
                    <a:bodyPr/>
                    <a:lstStyle/>
                    <a:p>
                      <a:pPr algn="ctr" fontAlgn="ctr">
                        <a:buNone/>
                      </a:pPr>
                      <a:r>
                        <a:rPr lang="en-IN" sz="800" b="0" i="0" u="none" strike="noStrike">
                          <a:solidFill>
                            <a:srgbClr val="000000"/>
                          </a:solidFill>
                          <a:effectLst/>
                          <a:latin typeface="Consolas" panose="020B0609020204030204" pitchFamily="49" charset="0"/>
                        </a:rPr>
                        <a:t>0.71%</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FDC87D"/>
                    </a:solidFill>
                  </a:tcPr>
                </a:tc>
                <a:tc>
                  <a:txBody>
                    <a:bodyPr/>
                    <a:lstStyle/>
                    <a:p>
                      <a:pPr algn="ctr" fontAlgn="ctr">
                        <a:buNone/>
                      </a:pPr>
                      <a:r>
                        <a:rPr lang="en-IN" sz="800" b="0" i="0" u="none" strike="noStrike">
                          <a:solidFill>
                            <a:srgbClr val="000000"/>
                          </a:solidFill>
                          <a:effectLst/>
                          <a:latin typeface="Consolas" panose="020B0609020204030204" pitchFamily="49" charset="0"/>
                        </a:rPr>
                        <a:t>0.71%</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89C97D"/>
                    </a:solidFill>
                  </a:tcPr>
                </a:tc>
                <a:tc>
                  <a:txBody>
                    <a:bodyPr/>
                    <a:lstStyle/>
                    <a:p>
                      <a:pPr algn="ctr" fontAlgn="ctr">
                        <a:buNone/>
                      </a:pPr>
                      <a:r>
                        <a:rPr lang="en-IN" sz="800" b="0" i="0" u="none" strike="noStrike">
                          <a:solidFill>
                            <a:srgbClr val="000000"/>
                          </a:solidFill>
                          <a:effectLst/>
                          <a:latin typeface="Consolas" panose="020B0609020204030204" pitchFamily="49" charset="0"/>
                        </a:rPr>
                        <a:t>0.53%</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EAE583"/>
                    </a:solidFill>
                  </a:tcPr>
                </a:tc>
                <a:tc>
                  <a:txBody>
                    <a:bodyPr/>
                    <a:lstStyle/>
                    <a:p>
                      <a:pPr algn="ctr" fontAlgn="ctr">
                        <a:buNone/>
                      </a:pPr>
                      <a:r>
                        <a:rPr lang="en-IN" sz="800" b="0" i="0" u="none" strike="noStrike">
                          <a:solidFill>
                            <a:srgbClr val="000000"/>
                          </a:solidFill>
                          <a:effectLst/>
                          <a:latin typeface="Consolas" panose="020B0609020204030204" pitchFamily="49" charset="0"/>
                        </a:rPr>
                        <a:t>0.41%</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FEE082"/>
                    </a:solidFill>
                  </a:tcPr>
                </a:tc>
                <a:tc>
                  <a:txBody>
                    <a:bodyPr/>
                    <a:lstStyle/>
                    <a:p>
                      <a:pPr algn="ctr" fontAlgn="ctr">
                        <a:buNone/>
                      </a:pPr>
                      <a:r>
                        <a:rPr lang="en-IN" sz="800" b="0" i="0" u="none" strike="noStrike">
                          <a:solidFill>
                            <a:srgbClr val="000000"/>
                          </a:solidFill>
                          <a:effectLst/>
                          <a:latin typeface="Consolas" panose="020B0609020204030204" pitchFamily="49" charset="0"/>
                        </a:rPr>
                        <a:t>0.41%</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DAE082"/>
                    </a:solidFill>
                  </a:tcPr>
                </a:tc>
                <a:tc>
                  <a:txBody>
                    <a:bodyPr/>
                    <a:lstStyle/>
                    <a:p>
                      <a:pPr algn="ctr" fontAlgn="ctr">
                        <a:buNone/>
                      </a:pPr>
                      <a:r>
                        <a:rPr lang="en-IN" sz="800" b="0" i="0" u="none" strike="noStrike">
                          <a:solidFill>
                            <a:srgbClr val="000000"/>
                          </a:solidFill>
                          <a:effectLst/>
                          <a:latin typeface="Consolas" panose="020B0609020204030204" pitchFamily="49" charset="0"/>
                        </a:rPr>
                        <a:t>0.00%</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F8696B"/>
                    </a:solidFill>
                  </a:tcPr>
                </a:tc>
                <a:tc>
                  <a:txBody>
                    <a:bodyPr/>
                    <a:lstStyle/>
                    <a:p>
                      <a:pPr algn="ctr" fontAlgn="ctr">
                        <a:buNone/>
                      </a:pPr>
                      <a:r>
                        <a:rPr lang="en-IN" sz="800" b="0" i="0" u="none" strike="noStrike">
                          <a:solidFill>
                            <a:srgbClr val="000000"/>
                          </a:solidFill>
                          <a:effectLst/>
                          <a:latin typeface="Consolas" panose="020B0609020204030204" pitchFamily="49" charset="0"/>
                        </a:rPr>
                        <a:t>0.00%</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F8696B"/>
                    </a:solidFill>
                  </a:tcPr>
                </a:tc>
                <a:tc>
                  <a:txBody>
                    <a:bodyPr/>
                    <a:lstStyle/>
                    <a:p>
                      <a:pPr lvl="0" algn="ctr">
                        <a:buNone/>
                      </a:pPr>
                      <a:endParaRPr lang="en-IN" sz="700" b="0" i="0" u="none" strike="noStrike">
                        <a:solidFill>
                          <a:srgbClr val="000000"/>
                        </a:solidFill>
                        <a:effectLst/>
                        <a:latin typeface="Consolas"/>
                      </a:endParaRPr>
                    </a:p>
                  </a:txBody>
                  <a:tcPr marL="4638" marR="4638" marT="463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000000"/>
                    </a:solidFill>
                  </a:tcPr>
                </a:tc>
                <a:tc>
                  <a:txBody>
                    <a:bodyPr/>
                    <a:lstStyle/>
                    <a:p>
                      <a:pPr algn="ctr" fontAlgn="b">
                        <a:buNone/>
                      </a:pPr>
                      <a:r>
                        <a:rPr lang="en-IN" sz="900" b="0" i="0" u="none" strike="noStrike">
                          <a:solidFill>
                            <a:srgbClr val="000000"/>
                          </a:solidFill>
                          <a:effectLst/>
                          <a:latin typeface="Consolas" panose="020B0609020204030204" pitchFamily="49" charset="0"/>
                        </a:rPr>
                        <a:t>0.43364</a:t>
                      </a:r>
                    </a:p>
                  </a:txBody>
                  <a:tcPr marL="6350" marR="6350" marT="6350" marB="0"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248408921"/>
                  </a:ext>
                </a:extLst>
              </a:tr>
            </a:tbl>
          </a:graphicData>
        </a:graphic>
      </p:graphicFrame>
    </p:spTree>
    <p:extLst>
      <p:ext uri="{BB962C8B-B14F-4D97-AF65-F5344CB8AC3E}">
        <p14:creationId xmlns:p14="http://schemas.microsoft.com/office/powerpoint/2010/main" val="2736078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A9FBA-E681-525B-3344-3D0CC176EC1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272A6C-A2AD-CB25-DE83-5D31A6325529}"/>
              </a:ext>
            </a:extLst>
          </p:cNvPr>
          <p:cNvSpPr>
            <a:spLocks noGrp="1"/>
          </p:cNvSpPr>
          <p:nvPr>
            <p:ph type="title"/>
          </p:nvPr>
        </p:nvSpPr>
        <p:spPr>
          <a:xfrm>
            <a:off x="289882" y="1614"/>
            <a:ext cx="11799337" cy="763930"/>
          </a:xfrm>
        </p:spPr>
        <p:txBody>
          <a:bodyPr vert="horz" lIns="91440" tIns="45720" rIns="91440" bIns="45720" rtlCol="0" anchor="ctr">
            <a:normAutofit/>
          </a:bodyPr>
          <a:lstStyle/>
          <a:p>
            <a:pPr>
              <a:lnSpc>
                <a:spcPct val="150000"/>
              </a:lnSpc>
            </a:pPr>
            <a:r>
              <a:rPr lang="en-US" sz="2400"/>
              <a:t>Rank# 3: </a:t>
            </a:r>
            <a:r>
              <a:rPr lang="en-US" sz="2400" err="1"/>
              <a:t>ScoreRange</a:t>
            </a:r>
            <a:r>
              <a:rPr lang="en-US" sz="2400"/>
              <a:t>(5 / 5)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9029CBCA-72F1-A4A2-6713-1EE2F3BB364D}"/>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33</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3303BA91-8E03-75DA-9F2A-01740AAB14E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76EAE63E-F3C8-3AD7-0623-23558339F82D}"/>
              </a:ext>
            </a:extLst>
          </p:cNvPr>
          <p:cNvSpPr txBox="1"/>
          <p:nvPr/>
        </p:nvSpPr>
        <p:spPr>
          <a:xfrm>
            <a:off x="1934198" y="4853576"/>
            <a:ext cx="832360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200"/>
              <a:t>Baseline period: Sep’2024 to Jan’2025.</a:t>
            </a:r>
          </a:p>
          <a:p>
            <a:pPr marL="285750" indent="-285750">
              <a:spcAft>
                <a:spcPts val="1200"/>
              </a:spcAft>
              <a:buFont typeface="Arial" panose="020B0604020202020204" pitchFamily="34" charset="0"/>
              <a:buChar char="•"/>
            </a:pPr>
            <a:r>
              <a:rPr lang="en-US" sz="1200"/>
              <a:t>CSI for </a:t>
            </a:r>
            <a:r>
              <a:rPr lang="en-US" sz="1200" err="1"/>
              <a:t>ScoreRange</a:t>
            </a:r>
            <a:r>
              <a:rPr lang="en-US" sz="1200"/>
              <a:t> dropped from ~0.022 in Sep’24 to ~0.003 in Nov, then climbed steadily to ~0.025 by Jan’25, showing mild fluctuation but well below drift threshold.</a:t>
            </a:r>
          </a:p>
          <a:p>
            <a:pPr marL="285750" indent="-285750">
              <a:spcAft>
                <a:spcPts val="1200"/>
              </a:spcAft>
              <a:buFont typeface="Arial" panose="020B0604020202020204" pitchFamily="34" charset="0"/>
              <a:buChar char="•"/>
            </a:pPr>
            <a:r>
              <a:rPr lang="en-US" sz="1200"/>
              <a:t>In the Test/OOT period (Feb–Jul’25), CSI declined from ~0.025 to ~0.012 by May, then stabilized around ~0.017–0.018. Values remain below 0.1, indicating good stability with no drift.</a:t>
            </a:r>
          </a:p>
        </p:txBody>
      </p:sp>
      <p:pic>
        <p:nvPicPr>
          <p:cNvPr id="6" name="Picture 5">
            <a:extLst>
              <a:ext uri="{FF2B5EF4-FFF2-40B4-BE49-F238E27FC236}">
                <a16:creationId xmlns:a16="http://schemas.microsoft.com/office/drawing/2014/main" id="{3763E8CF-8881-C0B2-C08B-1AE99F0F5BFE}"/>
              </a:ext>
            </a:extLst>
          </p:cNvPr>
          <p:cNvPicPr>
            <a:picLocks noChangeAspect="1"/>
          </p:cNvPicPr>
          <p:nvPr/>
        </p:nvPicPr>
        <p:blipFill>
          <a:blip r:embed="rId2"/>
          <a:stretch>
            <a:fillRect/>
          </a:stretch>
        </p:blipFill>
        <p:spPr>
          <a:xfrm>
            <a:off x="1222602" y="888915"/>
            <a:ext cx="9420225" cy="3714750"/>
          </a:xfrm>
          <a:prstGeom prst="rect">
            <a:avLst/>
          </a:prstGeom>
        </p:spPr>
      </p:pic>
    </p:spTree>
    <p:extLst>
      <p:ext uri="{BB962C8B-B14F-4D97-AF65-F5344CB8AC3E}">
        <p14:creationId xmlns:p14="http://schemas.microsoft.com/office/powerpoint/2010/main" val="700125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D5C02-D06F-7843-60F8-0069DF0215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074426-C04E-5AC2-A2B8-5F7BEE93F172}"/>
              </a:ext>
            </a:extLst>
          </p:cNvPr>
          <p:cNvSpPr>
            <a:spLocks noGrp="1"/>
          </p:cNvSpPr>
          <p:nvPr>
            <p:ph type="title"/>
          </p:nvPr>
        </p:nvSpPr>
        <p:spPr>
          <a:xfrm>
            <a:off x="174839" y="-114160"/>
            <a:ext cx="12245479" cy="841748"/>
          </a:xfrm>
        </p:spPr>
        <p:txBody>
          <a:bodyPr vert="horz" lIns="91440" tIns="45720" rIns="91440" bIns="45720" rtlCol="0" anchor="ctr">
            <a:noAutofit/>
          </a:bodyPr>
          <a:lstStyle/>
          <a:p>
            <a:pPr>
              <a:lnSpc>
                <a:spcPct val="150000"/>
              </a:lnSpc>
            </a:pPr>
            <a:r>
              <a:rPr lang="en-US" sz="2400"/>
              <a:t>Rank# 4: </a:t>
            </a:r>
            <a:r>
              <a:rPr lang="en-US" sz="2400" err="1"/>
              <a:t>ln_loan_level_user_type</a:t>
            </a:r>
            <a:r>
              <a:rPr lang="en-US" sz="2400"/>
              <a:t> (1 / 4) -  </a:t>
            </a:r>
            <a:r>
              <a:rPr lang="en-IN" sz="2400"/>
              <a:t>Performance in Train vs Test  &lt;</a:t>
            </a:r>
            <a:r>
              <a:rPr lang="en-IN" sz="2400">
                <a:solidFill>
                  <a:srgbClr val="C00000"/>
                </a:solidFill>
              </a:rPr>
              <a:t>Disbursed</a:t>
            </a:r>
            <a:r>
              <a:rPr lang="en-IN" sz="2400"/>
              <a:t>&gt;</a:t>
            </a:r>
            <a:r>
              <a:rPr lang="en-US" sz="2400"/>
              <a:t> </a:t>
            </a:r>
            <a:endParaRPr lang="en-US" sz="1400"/>
          </a:p>
        </p:txBody>
      </p:sp>
      <p:sp>
        <p:nvSpPr>
          <p:cNvPr id="4" name="TextBox 3">
            <a:extLst>
              <a:ext uri="{FF2B5EF4-FFF2-40B4-BE49-F238E27FC236}">
                <a16:creationId xmlns:a16="http://schemas.microsoft.com/office/drawing/2014/main" id="{8C00D007-090F-3B91-4DD7-78936F0B4B71}"/>
              </a:ext>
            </a:extLst>
          </p:cNvPr>
          <p:cNvSpPr txBox="1"/>
          <p:nvPr/>
        </p:nvSpPr>
        <p:spPr>
          <a:xfrm>
            <a:off x="289882" y="657375"/>
            <a:ext cx="11727279" cy="369332"/>
          </a:xfrm>
          <a:prstGeom prst="rect">
            <a:avLst/>
          </a:prstGeom>
          <a:noFill/>
        </p:spPr>
        <p:txBody>
          <a:bodyPr wrap="square" rtlCol="0">
            <a:spAutoFit/>
          </a:bodyPr>
          <a:lstStyle/>
          <a:p>
            <a:pPr lvl="0">
              <a:defRPr/>
            </a:pPr>
            <a:r>
              <a:rPr lang="en-US"/>
              <a:t>Loan level user type “New Applicant” or “Repeat Applicant”</a:t>
            </a:r>
            <a:endParaRPr kumimoji="0" lang="en-IN" sz="1400" b="0" i="0" u="none" strike="noStrike" kern="1200" cap="none" spc="0" normalizeH="0" baseline="0" noProof="0">
              <a:ln>
                <a:noFill/>
              </a:ln>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2187CFE2-B2D4-7DCE-E514-F5BED43706DE}"/>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34</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C8AC6843-BBD4-69CF-7F7C-11A09E35279A}"/>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06C1BB3D-2E86-C7ED-6A44-9B34EE9CD18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CF9C85D5-915C-6E2B-D450-745549610F0E}"/>
              </a:ext>
            </a:extLst>
          </p:cNvPr>
          <p:cNvPicPr>
            <a:picLocks noChangeAspect="1"/>
          </p:cNvPicPr>
          <p:nvPr/>
        </p:nvPicPr>
        <p:blipFill>
          <a:blip r:embed="rId2"/>
          <a:stretch>
            <a:fillRect/>
          </a:stretch>
        </p:blipFill>
        <p:spPr>
          <a:xfrm>
            <a:off x="174839" y="1269978"/>
            <a:ext cx="6349807" cy="4979618"/>
          </a:xfrm>
          <a:prstGeom prst="rect">
            <a:avLst/>
          </a:prstGeom>
        </p:spPr>
      </p:pic>
      <p:pic>
        <p:nvPicPr>
          <p:cNvPr id="14" name="Picture 13">
            <a:extLst>
              <a:ext uri="{FF2B5EF4-FFF2-40B4-BE49-F238E27FC236}">
                <a16:creationId xmlns:a16="http://schemas.microsoft.com/office/drawing/2014/main" id="{2088364A-883A-07AC-5170-909BC1E34214}"/>
              </a:ext>
            </a:extLst>
          </p:cNvPr>
          <p:cNvPicPr>
            <a:picLocks noChangeAspect="1"/>
          </p:cNvPicPr>
          <p:nvPr/>
        </p:nvPicPr>
        <p:blipFill>
          <a:blip r:embed="rId3"/>
          <a:stretch>
            <a:fillRect/>
          </a:stretch>
        </p:blipFill>
        <p:spPr>
          <a:xfrm>
            <a:off x="5958588" y="4640302"/>
            <a:ext cx="6058573" cy="1560323"/>
          </a:xfrm>
          <a:prstGeom prst="rect">
            <a:avLst/>
          </a:prstGeom>
        </p:spPr>
      </p:pic>
    </p:spTree>
    <p:extLst>
      <p:ext uri="{BB962C8B-B14F-4D97-AF65-F5344CB8AC3E}">
        <p14:creationId xmlns:p14="http://schemas.microsoft.com/office/powerpoint/2010/main" val="205911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902D0-6871-F843-7FC8-8E411EB2D7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B9D263-0E02-2DC1-5559-A18D0C0138C7}"/>
              </a:ext>
            </a:extLst>
          </p:cNvPr>
          <p:cNvSpPr>
            <a:spLocks noGrp="1"/>
          </p:cNvSpPr>
          <p:nvPr>
            <p:ph type="title"/>
          </p:nvPr>
        </p:nvSpPr>
        <p:spPr>
          <a:xfrm>
            <a:off x="283687" y="1613"/>
            <a:ext cx="11720471" cy="742665"/>
          </a:xfrm>
        </p:spPr>
        <p:txBody>
          <a:bodyPr vert="horz" lIns="91440" tIns="45720" rIns="91440" bIns="45720" rtlCol="0" anchor="ctr">
            <a:noAutofit/>
          </a:bodyPr>
          <a:lstStyle/>
          <a:p>
            <a:pPr>
              <a:lnSpc>
                <a:spcPct val="100000"/>
              </a:lnSpc>
            </a:pPr>
            <a:r>
              <a:rPr lang="en-US" sz="2400"/>
              <a:t>Rank# 4: </a:t>
            </a:r>
            <a:r>
              <a:rPr lang="en-US" sz="2400" err="1"/>
              <a:t>ln_loan_level_user_type</a:t>
            </a:r>
            <a:r>
              <a:rPr lang="en-US" sz="2400"/>
              <a:t> (2 / 4) </a:t>
            </a:r>
            <a:r>
              <a:rPr lang="en-IN" sz="2400"/>
              <a:t>- Feature Statistics Analysis &lt;</a:t>
            </a:r>
            <a:r>
              <a:rPr lang="en-IN" sz="2400">
                <a:solidFill>
                  <a:srgbClr val="C00000"/>
                </a:solidFill>
              </a:rPr>
              <a:t>Disbursed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89CC7850-0D6E-8285-2B78-82E1B67AF834}"/>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35</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60C158F3-5988-4E40-7750-E97D5F904C3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0A1DDF9-E532-3DBA-3C49-8AD91C1139E3}"/>
              </a:ext>
            </a:extLst>
          </p:cNvPr>
          <p:cNvSpPr/>
          <p:nvPr/>
        </p:nvSpPr>
        <p:spPr>
          <a:xfrm>
            <a:off x="479162" y="1535502"/>
            <a:ext cx="3902338" cy="319177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just">
              <a:spcAft>
                <a:spcPts val="1200"/>
              </a:spcAft>
              <a:buFont typeface="Arial,Sans-Serif"/>
              <a:buChar char="•"/>
            </a:pPr>
            <a:r>
              <a:rPr lang="en-US" sz="1300">
                <a:solidFill>
                  <a:schemeClr val="tx1"/>
                </a:solidFill>
                <a:latin typeface="Univers LT (body)"/>
              </a:rPr>
              <a:t>The red (prediction) and blue (actual target) lines show a strong alignment for "New Applicant," indicating the model effectively captures this category with high accuracy.</a:t>
            </a:r>
          </a:p>
          <a:p>
            <a:pPr marL="171450" indent="-171450" algn="just">
              <a:spcAft>
                <a:spcPts val="1200"/>
              </a:spcAft>
              <a:buFont typeface="Arial,Sans-Serif"/>
              <a:buChar char="•"/>
            </a:pPr>
            <a:r>
              <a:rPr lang="en-US" sz="1300">
                <a:solidFill>
                  <a:schemeClr val="tx1"/>
                </a:solidFill>
                <a:latin typeface="Univers LT (body)"/>
              </a:rPr>
              <a:t>For "Repeat Applicant," while there is some variation in the prediction, the model still provides meaningful insights, with the red and blue lines showing a noticeable trend.</a:t>
            </a:r>
          </a:p>
          <a:p>
            <a:pPr marL="171450" indent="-171450" algn="just">
              <a:spcAft>
                <a:spcPts val="1200"/>
              </a:spcAft>
              <a:buFont typeface="Arial,Sans-Serif"/>
              <a:buChar char="•"/>
            </a:pPr>
            <a:r>
              <a:rPr lang="en-US" sz="1300">
                <a:solidFill>
                  <a:schemeClr val="tx1"/>
                </a:solidFill>
                <a:latin typeface="Univers LT (body)"/>
              </a:rPr>
              <a:t>The gap between the red and purple lines for "Repeat Applicant" suggests that the feature adds value and contributes to refining predictions, especially in differentiating between applicant types</a:t>
            </a:r>
            <a:endParaRPr lang="en-GB" sz="1300">
              <a:solidFill>
                <a:schemeClr val="tx1"/>
              </a:solidFill>
              <a:latin typeface="Univers LT (body)"/>
            </a:endParaRPr>
          </a:p>
        </p:txBody>
      </p:sp>
      <p:pic>
        <p:nvPicPr>
          <p:cNvPr id="2" name="Picture 1" descr="A screenshot of a computer&#10;&#10;AI-generated content may be incorrect.">
            <a:extLst>
              <a:ext uri="{FF2B5EF4-FFF2-40B4-BE49-F238E27FC236}">
                <a16:creationId xmlns:a16="http://schemas.microsoft.com/office/drawing/2014/main" id="{F33827EE-5D83-7DFB-3FF8-7E458B0180C2}"/>
              </a:ext>
            </a:extLst>
          </p:cNvPr>
          <p:cNvPicPr>
            <a:picLocks noChangeAspect="1"/>
          </p:cNvPicPr>
          <p:nvPr/>
        </p:nvPicPr>
        <p:blipFill>
          <a:blip r:embed="rId2"/>
          <a:stretch>
            <a:fillRect/>
          </a:stretch>
        </p:blipFill>
        <p:spPr>
          <a:xfrm>
            <a:off x="7684592" y="803472"/>
            <a:ext cx="4028246" cy="1218371"/>
          </a:xfrm>
          <a:prstGeom prst="rect">
            <a:avLst/>
          </a:prstGeom>
        </p:spPr>
      </p:pic>
      <p:pic>
        <p:nvPicPr>
          <p:cNvPr id="9" name="Picture 8">
            <a:extLst>
              <a:ext uri="{FF2B5EF4-FFF2-40B4-BE49-F238E27FC236}">
                <a16:creationId xmlns:a16="http://schemas.microsoft.com/office/drawing/2014/main" id="{0244D33D-4EFE-BCB2-D771-87E3556A0379}"/>
              </a:ext>
            </a:extLst>
          </p:cNvPr>
          <p:cNvPicPr>
            <a:picLocks noChangeAspect="1"/>
          </p:cNvPicPr>
          <p:nvPr/>
        </p:nvPicPr>
        <p:blipFill>
          <a:blip r:embed="rId3"/>
          <a:stretch>
            <a:fillRect/>
          </a:stretch>
        </p:blipFill>
        <p:spPr>
          <a:xfrm>
            <a:off x="4949023" y="2081037"/>
            <a:ext cx="7053943" cy="4440296"/>
          </a:xfrm>
          <a:prstGeom prst="rect">
            <a:avLst/>
          </a:prstGeom>
        </p:spPr>
      </p:pic>
    </p:spTree>
    <p:extLst>
      <p:ext uri="{BB962C8B-B14F-4D97-AF65-F5344CB8AC3E}">
        <p14:creationId xmlns:p14="http://schemas.microsoft.com/office/powerpoint/2010/main" val="2381208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4D183-5049-B73D-BC2A-6659321FC3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4C3099-8E9E-A87A-A366-E000D5C20D2D}"/>
              </a:ext>
            </a:extLst>
          </p:cNvPr>
          <p:cNvSpPr>
            <a:spLocks noGrp="1"/>
          </p:cNvSpPr>
          <p:nvPr>
            <p:ph type="title"/>
          </p:nvPr>
        </p:nvSpPr>
        <p:spPr>
          <a:xfrm>
            <a:off x="289882" y="1614"/>
            <a:ext cx="12277802" cy="859622"/>
          </a:xfrm>
        </p:spPr>
        <p:txBody>
          <a:bodyPr vert="horz" lIns="91440" tIns="45720" rIns="91440" bIns="45720" rtlCol="0" anchor="ctr">
            <a:normAutofit/>
          </a:bodyPr>
          <a:lstStyle/>
          <a:p>
            <a:pPr>
              <a:lnSpc>
                <a:spcPct val="150000"/>
              </a:lnSpc>
            </a:pPr>
            <a:r>
              <a:rPr lang="en-US" sz="2400"/>
              <a:t>Rank# 4: </a:t>
            </a:r>
            <a:r>
              <a:rPr lang="en-US" sz="2400" err="1"/>
              <a:t>ln_loan_level_user_type</a:t>
            </a:r>
            <a:r>
              <a:rPr lang="en-US" sz="2400"/>
              <a:t> (3 / 4)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F9F8AD9C-D495-2614-1EA6-95B27AF1236D}"/>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36</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FE2BA03F-E80A-4443-2994-83406FD963E7}"/>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6D8F89F-230F-13A4-1244-06D5140C25BB}"/>
              </a:ext>
            </a:extLst>
          </p:cNvPr>
          <p:cNvSpPr txBox="1"/>
          <p:nvPr/>
        </p:nvSpPr>
        <p:spPr>
          <a:xfrm>
            <a:off x="6595103" y="1716368"/>
            <a:ext cx="4727276" cy="2554545"/>
          </a:xfrm>
          <a:prstGeom prst="rect">
            <a:avLst/>
          </a:prstGeom>
          <a:noFill/>
        </p:spPr>
        <p:txBody>
          <a:bodyPr wrap="square" lIns="91440" tIns="45720" rIns="91440" bIns="45720" anchor="t">
            <a:spAutoFit/>
          </a:bodyPr>
          <a:lstStyle/>
          <a:p>
            <a:pPr marL="285750" indent="-285750">
              <a:spcAft>
                <a:spcPts val="1200"/>
              </a:spcAft>
              <a:buFont typeface="Arial" panose="020B0604020202020204" pitchFamily="34" charset="0"/>
              <a:buChar char="•"/>
            </a:pPr>
            <a:r>
              <a:rPr lang="en-US" sz="1300"/>
              <a:t>The New Applicant segment remains the majority across all months, consistently above 80%, with a gradual decrease from 93.42% in Sep 2024 to 83.73% in Jul 2025.</a:t>
            </a:r>
            <a:endParaRPr lang="en-US"/>
          </a:p>
          <a:p>
            <a:pPr marL="285750" indent="-285750">
              <a:spcAft>
                <a:spcPts val="1200"/>
              </a:spcAft>
              <a:buFont typeface="Arial" panose="020B0604020202020204" pitchFamily="34" charset="0"/>
              <a:buChar char="•"/>
            </a:pPr>
            <a:r>
              <a:rPr lang="en-US" sz="1300"/>
              <a:t>The Repeat Applicant share gradually increases from 6.58% in Sep 2024 to 16.73% in Mar 2025, then stays stable around 16-18% in subsequent months, indicating a consistent shift.</a:t>
            </a:r>
            <a:endParaRPr lang="en-US"/>
          </a:p>
          <a:p>
            <a:pPr marL="285750" indent="-285750">
              <a:spcAft>
                <a:spcPts val="1200"/>
              </a:spcAft>
              <a:buFont typeface="Arial" panose="020B0604020202020204" pitchFamily="34" charset="0"/>
              <a:buChar char="•"/>
            </a:pPr>
            <a:r>
              <a:rPr lang="en-US" sz="1300"/>
              <a:t>The overall change in both segments is smooth and controlled, reflecting a reliable trend over time, with no abrupt spikes or drops</a:t>
            </a:r>
            <a:endParaRPr lang="en-US"/>
          </a:p>
          <a:p>
            <a:pPr>
              <a:spcAft>
                <a:spcPts val="1200"/>
              </a:spcAft>
            </a:pPr>
            <a:endParaRPr lang="en-US" sz="1300"/>
          </a:p>
        </p:txBody>
      </p:sp>
      <p:graphicFrame>
        <p:nvGraphicFramePr>
          <p:cNvPr id="6" name="Table 5">
            <a:extLst>
              <a:ext uri="{FF2B5EF4-FFF2-40B4-BE49-F238E27FC236}">
                <a16:creationId xmlns:a16="http://schemas.microsoft.com/office/drawing/2014/main" id="{2D2E7AF0-B448-1F02-8697-EDB6F8F59D42}"/>
              </a:ext>
            </a:extLst>
          </p:cNvPr>
          <p:cNvGraphicFramePr>
            <a:graphicFrameLocks noGrp="1"/>
          </p:cNvGraphicFramePr>
          <p:nvPr>
            <p:extLst>
              <p:ext uri="{D42A27DB-BD31-4B8C-83A1-F6EECF244321}">
                <p14:modId xmlns:p14="http://schemas.microsoft.com/office/powerpoint/2010/main" val="4022176006"/>
              </p:ext>
            </p:extLst>
          </p:nvPr>
        </p:nvGraphicFramePr>
        <p:xfrm>
          <a:off x="562973" y="1365606"/>
          <a:ext cx="5590169" cy="4142123"/>
        </p:xfrm>
        <a:graphic>
          <a:graphicData uri="http://schemas.openxmlformats.org/drawingml/2006/table">
            <a:tbl>
              <a:tblPr/>
              <a:tblGrid>
                <a:gridCol w="906514">
                  <a:extLst>
                    <a:ext uri="{9D8B030D-6E8A-4147-A177-3AD203B41FA5}">
                      <a16:colId xmlns:a16="http://schemas.microsoft.com/office/drawing/2014/main" val="2148268045"/>
                    </a:ext>
                  </a:extLst>
                </a:gridCol>
                <a:gridCol w="906514">
                  <a:extLst>
                    <a:ext uri="{9D8B030D-6E8A-4147-A177-3AD203B41FA5}">
                      <a16:colId xmlns:a16="http://schemas.microsoft.com/office/drawing/2014/main" val="540382317"/>
                    </a:ext>
                  </a:extLst>
                </a:gridCol>
                <a:gridCol w="906514">
                  <a:extLst>
                    <a:ext uri="{9D8B030D-6E8A-4147-A177-3AD203B41FA5}">
                      <a16:colId xmlns:a16="http://schemas.microsoft.com/office/drawing/2014/main" val="3808009401"/>
                    </a:ext>
                  </a:extLst>
                </a:gridCol>
                <a:gridCol w="906514">
                  <a:extLst>
                    <a:ext uri="{9D8B030D-6E8A-4147-A177-3AD203B41FA5}">
                      <a16:colId xmlns:a16="http://schemas.microsoft.com/office/drawing/2014/main" val="4120163298"/>
                    </a:ext>
                  </a:extLst>
                </a:gridCol>
                <a:gridCol w="906514">
                  <a:extLst>
                    <a:ext uri="{9D8B030D-6E8A-4147-A177-3AD203B41FA5}">
                      <a16:colId xmlns:a16="http://schemas.microsoft.com/office/drawing/2014/main" val="3216850558"/>
                    </a:ext>
                  </a:extLst>
                </a:gridCol>
                <a:gridCol w="151085">
                  <a:extLst>
                    <a:ext uri="{9D8B030D-6E8A-4147-A177-3AD203B41FA5}">
                      <a16:colId xmlns:a16="http://schemas.microsoft.com/office/drawing/2014/main" val="2641762299"/>
                    </a:ext>
                  </a:extLst>
                </a:gridCol>
                <a:gridCol w="906514">
                  <a:extLst>
                    <a:ext uri="{9D8B030D-6E8A-4147-A177-3AD203B41FA5}">
                      <a16:colId xmlns:a16="http://schemas.microsoft.com/office/drawing/2014/main" val="2495368380"/>
                    </a:ext>
                  </a:extLst>
                </a:gridCol>
              </a:tblGrid>
              <a:tr h="703380">
                <a:tc>
                  <a:txBody>
                    <a:bodyPr/>
                    <a:lstStyle/>
                    <a:p>
                      <a:pPr algn="ctr" fontAlgn="ctr">
                        <a:buNone/>
                      </a:pPr>
                      <a:r>
                        <a:rPr lang="en-IN" sz="1000" b="1" i="0" u="none" strike="noStrike">
                          <a:solidFill>
                            <a:srgbClr val="000000"/>
                          </a:solidFill>
                          <a:effectLst/>
                          <a:latin typeface="Consolas" panose="020B0609020204030204" pitchFamily="49" charset="0"/>
                        </a:rPr>
                        <a:t>month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onsolas" panose="020B0609020204030204" pitchFamily="49"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onsolas" panose="020B0609020204030204" pitchFamily="49"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onsolas" panose="020B0609020204030204" pitchFamily="49" charset="0"/>
                        </a:rPr>
                        <a:t>2_New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onsolas" panose="020B0609020204030204" pitchFamily="49" charset="0"/>
                        </a:rPr>
                        <a:t>1_Repeat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IN" sz="1050" b="0" i="0" u="none" strike="noStrike">
                        <a:solidFill>
                          <a:srgbClr val="000000"/>
                        </a:solidFill>
                        <a:effectLst/>
                        <a:latin typeface="Consolas" panose="020B0609020204030204" pitchFamily="49"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50" b="1" i="0" u="none" strike="noStrike">
                          <a:solidFill>
                            <a:srgbClr val="000000"/>
                          </a:solidFill>
                          <a:effectLst/>
                          <a:latin typeface="Consolas" panose="020B0609020204030204" pitchFamily="49" charset="0"/>
                        </a:rPr>
                        <a:t>Avg. CIC Score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6581385"/>
                  </a:ext>
                </a:extLst>
              </a:tr>
              <a:tr h="286562">
                <a:tc>
                  <a:txBody>
                    <a:bodyPr/>
                    <a:lstStyle/>
                    <a:p>
                      <a:pPr algn="ctr" fontAlgn="ctr">
                        <a:buNone/>
                      </a:pPr>
                      <a:r>
                        <a:rPr lang="en-IN" sz="1000" b="0" i="0" u="none" strike="noStrike">
                          <a:solidFill>
                            <a:srgbClr val="000000"/>
                          </a:solidFill>
                          <a:effectLst/>
                          <a:latin typeface="Consolas" panose="020B0609020204030204" pitchFamily="49"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15406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93.42%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onsolas" panose="020B0609020204030204" pitchFamily="49" charset="0"/>
                        </a:rPr>
                        <a:t>6.58%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endParaRPr lang="en-IN" sz="1050" b="0" i="0" u="none" strike="noStrike">
                        <a:solidFill>
                          <a:srgbClr val="000000"/>
                        </a:solidFill>
                        <a:effectLst/>
                        <a:latin typeface="Consolas" panose="020B0609020204030204" pitchFamily="49"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0.54662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2085279"/>
                  </a:ext>
                </a:extLst>
              </a:tr>
              <a:tr h="286562">
                <a:tc>
                  <a:txBody>
                    <a:bodyPr/>
                    <a:lstStyle/>
                    <a:p>
                      <a:pPr algn="ctr" fontAlgn="ctr">
                        <a:buNone/>
                      </a:pPr>
                      <a:r>
                        <a:rPr lang="en-IN" sz="1000" b="0" i="0" u="none" strike="noStrike">
                          <a:solidFill>
                            <a:srgbClr val="000000"/>
                          </a:solidFill>
                          <a:effectLst/>
                          <a:latin typeface="Consolas" panose="020B0609020204030204" pitchFamily="49"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12306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30.7%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92.22%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3C77D"/>
                    </a:solidFill>
                  </a:tcPr>
                </a:tc>
                <a:tc>
                  <a:txBody>
                    <a:bodyPr/>
                    <a:lstStyle/>
                    <a:p>
                      <a:pPr algn="ctr" fontAlgn="ctr">
                        <a:buNone/>
                      </a:pPr>
                      <a:r>
                        <a:rPr lang="en-IN" sz="1000" b="0" i="0" u="none" strike="noStrike">
                          <a:solidFill>
                            <a:srgbClr val="000000"/>
                          </a:solidFill>
                          <a:effectLst/>
                          <a:latin typeface="Consolas" panose="020B0609020204030204" pitchFamily="49" charset="0"/>
                        </a:rPr>
                        <a:t>7.78%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470"/>
                    </a:solidFill>
                  </a:tcPr>
                </a:tc>
                <a:tc>
                  <a:txBody>
                    <a:bodyPr/>
                    <a:lstStyle/>
                    <a:p>
                      <a:pPr algn="ctr" fontAlgn="b">
                        <a:buNone/>
                      </a:pPr>
                      <a:endParaRPr lang="en-IN" sz="1050" b="0" i="0" u="none" strike="noStrike">
                        <a:solidFill>
                          <a:srgbClr val="000000"/>
                        </a:solidFill>
                        <a:effectLst/>
                        <a:latin typeface="Consolas" panose="020B0609020204030204" pitchFamily="49"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0.53066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5933178"/>
                  </a:ext>
                </a:extLst>
              </a:tr>
              <a:tr h="286562">
                <a:tc>
                  <a:txBody>
                    <a:bodyPr/>
                    <a:lstStyle/>
                    <a:p>
                      <a:pPr algn="ctr" fontAlgn="ctr">
                        <a:buNone/>
                      </a:pPr>
                      <a:r>
                        <a:rPr lang="en-IN" sz="1000" b="0" i="0" u="none" strike="noStrike">
                          <a:solidFill>
                            <a:srgbClr val="000000"/>
                          </a:solidFill>
                          <a:effectLst/>
                          <a:latin typeface="Consolas" panose="020B0609020204030204" pitchFamily="49"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12316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91.72%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0CB7E"/>
                    </a:solidFill>
                  </a:tcPr>
                </a:tc>
                <a:tc>
                  <a:txBody>
                    <a:bodyPr/>
                    <a:lstStyle/>
                    <a:p>
                      <a:pPr algn="ctr" fontAlgn="ctr">
                        <a:buNone/>
                      </a:pPr>
                      <a:r>
                        <a:rPr lang="en-IN" sz="1000" b="0" i="0" u="none" strike="noStrike">
                          <a:solidFill>
                            <a:srgbClr val="000000"/>
                          </a:solidFill>
                          <a:effectLst/>
                          <a:latin typeface="Consolas" panose="020B0609020204030204" pitchFamily="49" charset="0"/>
                        </a:rPr>
                        <a:t>8.28%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F72"/>
                    </a:solidFill>
                  </a:tcPr>
                </a:tc>
                <a:tc>
                  <a:txBody>
                    <a:bodyPr/>
                    <a:lstStyle/>
                    <a:p>
                      <a:pPr algn="ctr" fontAlgn="b">
                        <a:buNone/>
                      </a:pPr>
                      <a:endParaRPr lang="en-IN" sz="1050" b="0" i="0" u="none" strike="noStrike">
                        <a:solidFill>
                          <a:srgbClr val="000000"/>
                        </a:solidFill>
                        <a:effectLst/>
                        <a:latin typeface="Consolas" panose="020B0609020204030204" pitchFamily="49"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0.53131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4870766"/>
                  </a:ext>
                </a:extLst>
              </a:tr>
              <a:tr h="286562">
                <a:tc>
                  <a:txBody>
                    <a:bodyPr/>
                    <a:lstStyle/>
                    <a:p>
                      <a:pPr algn="ctr" fontAlgn="ctr">
                        <a:buNone/>
                      </a:pPr>
                      <a:r>
                        <a:rPr lang="en-IN" sz="1000" b="0" i="0" u="none" strike="noStrike">
                          <a:solidFill>
                            <a:srgbClr val="000000"/>
                          </a:solidFill>
                          <a:effectLst/>
                          <a:latin typeface="Consolas" panose="020B0609020204030204" pitchFamily="49"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10968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86.11%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B7E"/>
                    </a:solidFill>
                  </a:tcPr>
                </a:tc>
                <a:tc>
                  <a:txBody>
                    <a:bodyPr/>
                    <a:lstStyle/>
                    <a:p>
                      <a:pPr algn="ctr" fontAlgn="ctr">
                        <a:buNone/>
                      </a:pPr>
                      <a:r>
                        <a:rPr lang="en-IN" sz="1000" b="0" i="0" u="none" strike="noStrike">
                          <a:solidFill>
                            <a:srgbClr val="000000"/>
                          </a:solidFill>
                          <a:effectLst/>
                          <a:latin typeface="Consolas" panose="020B0609020204030204" pitchFamily="49" charset="0"/>
                        </a:rPr>
                        <a:t>13.89%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E082"/>
                    </a:solidFill>
                  </a:tcPr>
                </a:tc>
                <a:tc>
                  <a:txBody>
                    <a:bodyPr/>
                    <a:lstStyle/>
                    <a:p>
                      <a:pPr algn="ctr" fontAlgn="b">
                        <a:buNone/>
                      </a:pPr>
                      <a:endParaRPr lang="en-IN" sz="1050" b="0" i="0" u="none" strike="noStrike">
                        <a:solidFill>
                          <a:srgbClr val="000000"/>
                        </a:solidFill>
                        <a:effectLst/>
                        <a:latin typeface="Consolas" panose="020B0609020204030204" pitchFamily="49"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6735514"/>
                  </a:ext>
                </a:extLst>
              </a:tr>
              <a:tr h="286562">
                <a:tc>
                  <a:txBody>
                    <a:bodyPr/>
                    <a:lstStyle/>
                    <a:p>
                      <a:pPr algn="ctr" fontAlgn="ctr">
                        <a:buNone/>
                      </a:pPr>
                      <a:r>
                        <a:rPr lang="en-IN" sz="1000" b="0" i="0" u="none" strike="noStrike">
                          <a:solidFill>
                            <a:srgbClr val="000000"/>
                          </a:solidFill>
                          <a:effectLst/>
                          <a:latin typeface="Consolas" panose="020B0609020204030204" pitchFamily="49"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11640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86.75%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981"/>
                    </a:solidFill>
                  </a:tcPr>
                </a:tc>
                <a:tc>
                  <a:txBody>
                    <a:bodyPr/>
                    <a:lstStyle/>
                    <a:p>
                      <a:pPr algn="ctr" fontAlgn="ctr">
                        <a:buNone/>
                      </a:pPr>
                      <a:r>
                        <a:rPr lang="en-IN" sz="1000" b="0" i="0" u="none" strike="noStrike">
                          <a:solidFill>
                            <a:srgbClr val="000000"/>
                          </a:solidFill>
                          <a:effectLst/>
                          <a:latin typeface="Consolas" panose="020B0609020204030204" pitchFamily="49" charset="0"/>
                        </a:rPr>
                        <a:t>13.25%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583"/>
                    </a:solidFill>
                  </a:tcPr>
                </a:tc>
                <a:tc>
                  <a:txBody>
                    <a:bodyPr/>
                    <a:lstStyle/>
                    <a:p>
                      <a:pPr algn="ctr" fontAlgn="b">
                        <a:buNone/>
                      </a:pPr>
                      <a:endParaRPr lang="en-IN" sz="1050" b="0" i="0" u="none" strike="noStrike">
                        <a:solidFill>
                          <a:srgbClr val="000000"/>
                        </a:solidFill>
                        <a:effectLst/>
                        <a:latin typeface="Consolas" panose="020B0609020204030204" pitchFamily="49"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0.52092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9463255"/>
                  </a:ext>
                </a:extLst>
              </a:tr>
              <a:tr h="286562">
                <a:tc>
                  <a:txBody>
                    <a:bodyPr/>
                    <a:lstStyle/>
                    <a:p>
                      <a:pPr algn="ctr" fontAlgn="ctr">
                        <a:buNone/>
                      </a:pPr>
                      <a:r>
                        <a:rPr lang="en-IN" sz="1000" b="0" i="0" u="none" strike="noStrike">
                          <a:solidFill>
                            <a:srgbClr val="000000"/>
                          </a:solidFill>
                          <a:effectLst/>
                          <a:latin typeface="Consolas" panose="020B0609020204030204" pitchFamily="49"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10830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87.72%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A84"/>
                    </a:solidFill>
                  </a:tcPr>
                </a:tc>
                <a:tc>
                  <a:txBody>
                    <a:bodyPr/>
                    <a:lstStyle/>
                    <a:p>
                      <a:pPr algn="ctr" fontAlgn="ctr">
                        <a:buNone/>
                      </a:pPr>
                      <a:r>
                        <a:rPr lang="en-IN" sz="1000" b="0" i="0" u="none" strike="noStrike">
                          <a:solidFill>
                            <a:srgbClr val="000000"/>
                          </a:solidFill>
                          <a:effectLst/>
                          <a:latin typeface="Consolas" panose="020B0609020204030204" pitchFamily="49" charset="0"/>
                        </a:rPr>
                        <a:t>12.28%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783"/>
                    </a:solidFill>
                  </a:tcPr>
                </a:tc>
                <a:tc>
                  <a:txBody>
                    <a:bodyPr/>
                    <a:lstStyle/>
                    <a:p>
                      <a:pPr algn="ctr" fontAlgn="b">
                        <a:buNone/>
                      </a:pPr>
                      <a:endParaRPr lang="en-IN" sz="1050" b="0" i="0" u="none" strike="noStrike">
                        <a:solidFill>
                          <a:srgbClr val="000000"/>
                        </a:solidFill>
                        <a:effectLst/>
                        <a:latin typeface="Consolas" panose="020B0609020204030204" pitchFamily="49"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0.52169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5039825"/>
                  </a:ext>
                </a:extLst>
              </a:tr>
              <a:tr h="286562">
                <a:tc>
                  <a:txBody>
                    <a:bodyPr/>
                    <a:lstStyle/>
                    <a:p>
                      <a:pPr algn="ctr" fontAlgn="ctr">
                        <a:buNone/>
                      </a:pPr>
                      <a:r>
                        <a:rPr lang="en-IN" sz="1000" b="0" i="0" u="none" strike="noStrike">
                          <a:solidFill>
                            <a:srgbClr val="000000"/>
                          </a:solidFill>
                          <a:effectLst/>
                          <a:latin typeface="Consolas" panose="020B0609020204030204" pitchFamily="49"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9577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83.27%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C72"/>
                    </a:solidFill>
                  </a:tcPr>
                </a:tc>
                <a:tc>
                  <a:txBody>
                    <a:bodyPr/>
                    <a:lstStyle/>
                    <a:p>
                      <a:pPr algn="ctr" fontAlgn="ctr">
                        <a:buNone/>
                      </a:pPr>
                      <a:r>
                        <a:rPr lang="en-IN" sz="1000" b="0" i="0" u="none" strike="noStrike">
                          <a:solidFill>
                            <a:srgbClr val="000000"/>
                          </a:solidFill>
                          <a:effectLst/>
                          <a:latin typeface="Consolas" panose="020B0609020204030204" pitchFamily="49" charset="0"/>
                        </a:rPr>
                        <a:t>16.73%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CA7D"/>
                    </a:solidFill>
                  </a:tcPr>
                </a:tc>
                <a:tc>
                  <a:txBody>
                    <a:bodyPr/>
                    <a:lstStyle/>
                    <a:p>
                      <a:pPr algn="ctr" fontAlgn="b">
                        <a:buNone/>
                      </a:pPr>
                      <a:endParaRPr lang="en-IN" sz="1050" b="0" i="0" u="none" strike="noStrike">
                        <a:solidFill>
                          <a:srgbClr val="000000"/>
                        </a:solidFill>
                        <a:effectLst/>
                        <a:latin typeface="Consolas" panose="020B0609020204030204" pitchFamily="49"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0.52142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761182"/>
                  </a:ext>
                </a:extLst>
              </a:tr>
              <a:tr h="286562">
                <a:tc>
                  <a:txBody>
                    <a:bodyPr/>
                    <a:lstStyle/>
                    <a:p>
                      <a:pPr algn="ctr" fontAlgn="ctr">
                        <a:buNone/>
                      </a:pPr>
                      <a:r>
                        <a:rPr lang="en-IN" sz="1000" b="0" i="0" u="none" strike="noStrike">
                          <a:solidFill>
                            <a:srgbClr val="000000"/>
                          </a:solidFill>
                          <a:effectLst/>
                          <a:latin typeface="Consolas" panose="020B0609020204030204" pitchFamily="49"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9160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83.18%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A71"/>
                    </a:solidFill>
                  </a:tcPr>
                </a:tc>
                <a:tc>
                  <a:txBody>
                    <a:bodyPr/>
                    <a:lstStyle/>
                    <a:p>
                      <a:pPr algn="ctr" fontAlgn="ctr">
                        <a:buNone/>
                      </a:pPr>
                      <a:r>
                        <a:rPr lang="en-IN" sz="1000" b="0" i="0" u="none" strike="noStrike">
                          <a:solidFill>
                            <a:srgbClr val="000000"/>
                          </a:solidFill>
                          <a:effectLst/>
                          <a:latin typeface="Consolas" panose="020B0609020204030204" pitchFamily="49" charset="0"/>
                        </a:rPr>
                        <a:t>16.82%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C97D"/>
                    </a:solidFill>
                  </a:tcPr>
                </a:tc>
                <a:tc>
                  <a:txBody>
                    <a:bodyPr/>
                    <a:lstStyle/>
                    <a:p>
                      <a:pPr algn="ctr" fontAlgn="b">
                        <a:buNone/>
                      </a:pPr>
                      <a:endParaRPr lang="en-IN" sz="1050" b="0" i="0" u="none" strike="noStrike">
                        <a:solidFill>
                          <a:srgbClr val="000000"/>
                        </a:solidFill>
                        <a:effectLst/>
                        <a:latin typeface="Consolas" panose="020B0609020204030204" pitchFamily="49"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0.52051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3885711"/>
                  </a:ext>
                </a:extLst>
              </a:tr>
              <a:tr h="286562">
                <a:tc>
                  <a:txBody>
                    <a:bodyPr/>
                    <a:lstStyle/>
                    <a:p>
                      <a:pPr algn="ctr" fontAlgn="ctr">
                        <a:buNone/>
                      </a:pPr>
                      <a:r>
                        <a:rPr lang="en-IN" sz="1000" b="0" i="0" u="none" strike="noStrike">
                          <a:solidFill>
                            <a:srgbClr val="000000"/>
                          </a:solidFill>
                          <a:effectLst/>
                          <a:latin typeface="Consolas" panose="020B0609020204030204" pitchFamily="49"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9531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81.69%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onsolas" panose="020B0609020204030204" pitchFamily="49" charset="0"/>
                        </a:rPr>
                        <a:t>18.31%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buNone/>
                      </a:pPr>
                      <a:endParaRPr lang="en-IN" sz="1050" b="0" i="0" u="none" strike="noStrike">
                        <a:solidFill>
                          <a:srgbClr val="000000"/>
                        </a:solidFill>
                        <a:effectLst/>
                        <a:latin typeface="Consolas" panose="020B0609020204030204" pitchFamily="49"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0.51152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154263"/>
                  </a:ext>
                </a:extLst>
              </a:tr>
              <a:tr h="286562">
                <a:tc>
                  <a:txBody>
                    <a:bodyPr/>
                    <a:lstStyle/>
                    <a:p>
                      <a:pPr algn="ctr" fontAlgn="ctr">
                        <a:buNone/>
                      </a:pPr>
                      <a:r>
                        <a:rPr lang="en-IN" sz="1000" b="0" i="0" u="none" strike="noStrike">
                          <a:solidFill>
                            <a:srgbClr val="000000"/>
                          </a:solidFill>
                          <a:effectLst/>
                          <a:latin typeface="Consolas" panose="020B0609020204030204" pitchFamily="49"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11380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83.39%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F72"/>
                    </a:solidFill>
                  </a:tcPr>
                </a:tc>
                <a:tc>
                  <a:txBody>
                    <a:bodyPr/>
                    <a:lstStyle/>
                    <a:p>
                      <a:pPr algn="ctr" fontAlgn="ctr">
                        <a:buNone/>
                      </a:pPr>
                      <a:r>
                        <a:rPr lang="en-IN" sz="1000" b="0" i="0" u="none" strike="noStrike">
                          <a:solidFill>
                            <a:srgbClr val="000000"/>
                          </a:solidFill>
                          <a:effectLst/>
                          <a:latin typeface="Consolas" panose="020B0609020204030204" pitchFamily="49" charset="0"/>
                        </a:rPr>
                        <a:t>16.61%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0CB7E"/>
                    </a:solidFill>
                  </a:tcPr>
                </a:tc>
                <a:tc>
                  <a:txBody>
                    <a:bodyPr/>
                    <a:lstStyle/>
                    <a:p>
                      <a:pPr algn="ctr" fontAlgn="b">
                        <a:buNone/>
                      </a:pPr>
                      <a:endParaRPr lang="en-IN" sz="1050" b="0" i="0" u="none" strike="noStrike">
                        <a:solidFill>
                          <a:srgbClr val="000000"/>
                        </a:solidFill>
                        <a:effectLst/>
                        <a:latin typeface="Consolas" panose="020B0609020204030204" pitchFamily="49"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0.51759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1499818"/>
                  </a:ext>
                </a:extLst>
              </a:tr>
              <a:tr h="286562">
                <a:tc>
                  <a:txBody>
                    <a:bodyPr/>
                    <a:lstStyle/>
                    <a:p>
                      <a:pPr algn="ctr" fontAlgn="ctr">
                        <a:buNone/>
                      </a:pPr>
                      <a:r>
                        <a:rPr lang="en-IN" sz="1000" b="0" i="0" u="none" strike="noStrike">
                          <a:solidFill>
                            <a:srgbClr val="000000"/>
                          </a:solidFill>
                          <a:effectLst/>
                          <a:latin typeface="Consolas" panose="020B0609020204030204" pitchFamily="49"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11298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83.73%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674"/>
                    </a:solidFill>
                  </a:tcPr>
                </a:tc>
                <a:tc>
                  <a:txBody>
                    <a:bodyPr/>
                    <a:lstStyle/>
                    <a:p>
                      <a:pPr algn="ctr" fontAlgn="ctr">
                        <a:buNone/>
                      </a:pPr>
                      <a:r>
                        <a:rPr lang="en-IN" sz="1000" b="0" i="0" u="none" strike="noStrike">
                          <a:solidFill>
                            <a:srgbClr val="000000"/>
                          </a:solidFill>
                          <a:effectLst/>
                          <a:latin typeface="Consolas" panose="020B0609020204030204" pitchFamily="49" charset="0"/>
                        </a:rPr>
                        <a:t>16.27%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E7E"/>
                    </a:solidFill>
                  </a:tcPr>
                </a:tc>
                <a:tc>
                  <a:txBody>
                    <a:bodyPr/>
                    <a:lstStyle/>
                    <a:p>
                      <a:pPr algn="ctr" fontAlgn="b">
                        <a:buNone/>
                      </a:pPr>
                      <a:endParaRPr lang="en-IN" sz="1050" b="0" i="0" u="none" strike="noStrike">
                        <a:solidFill>
                          <a:srgbClr val="000000"/>
                        </a:solidFill>
                        <a:effectLst/>
                        <a:latin typeface="Consolas" panose="020B0609020204030204" pitchFamily="49"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0.51914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7260898"/>
                  </a:ext>
                </a:extLst>
              </a:tr>
              <a:tr h="286561">
                <a:tc>
                  <a:txBody>
                    <a:bodyPr/>
                    <a:lstStyle/>
                    <a:p>
                      <a:pPr algn="ctr" fontAlgn="ctr">
                        <a:buNone/>
                      </a:pPr>
                      <a:r>
                        <a:rPr lang="en-IN" sz="1000" b="0" i="0" u="none" strike="noStrike">
                          <a:solidFill>
                            <a:srgbClr val="000000"/>
                          </a:solidFill>
                          <a:effectLst/>
                          <a:latin typeface="Consolas" panose="020B0609020204030204" pitchFamily="49" charset="0"/>
                        </a:rPr>
                        <a:t>2025-08</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10618</a:t>
                      </a:r>
                    </a:p>
                  </a:txBody>
                  <a:tcPr marL="6350" marR="6350" marT="6350"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28.2%</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ctr">
                        <a:buNone/>
                      </a:pPr>
                      <a:r>
                        <a:rPr lang="en-IN" sz="1000" b="0" i="0" u="none" strike="noStrike">
                          <a:solidFill>
                            <a:srgbClr val="000000"/>
                          </a:solidFill>
                          <a:effectLst/>
                          <a:latin typeface="Consolas" panose="020B0609020204030204" pitchFamily="49" charset="0"/>
                        </a:rPr>
                        <a:t>84.11%</a:t>
                      </a:r>
                    </a:p>
                  </a:txBody>
                  <a:tcPr marL="6350" marR="6350" marT="6350" marB="0"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solidFill>
                      <a:srgbClr val="FA9674"/>
                    </a:solidFill>
                  </a:tcPr>
                </a:tc>
                <a:tc>
                  <a:txBody>
                    <a:bodyPr/>
                    <a:lstStyle/>
                    <a:p>
                      <a:pPr algn="ctr" fontAlgn="ctr">
                        <a:buNone/>
                      </a:pPr>
                      <a:r>
                        <a:rPr lang="en-IN" sz="1000" b="0" i="0" u="none" strike="noStrike">
                          <a:solidFill>
                            <a:srgbClr val="000000"/>
                          </a:solidFill>
                          <a:effectLst/>
                          <a:latin typeface="Consolas" panose="020B0609020204030204" pitchFamily="49" charset="0"/>
                        </a:rPr>
                        <a:t>15.89%</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99CE7E"/>
                    </a:solidFill>
                  </a:tcPr>
                </a:tc>
                <a:tc>
                  <a:txBody>
                    <a:bodyPr/>
                    <a:lstStyle/>
                    <a:p>
                      <a:pPr lvl="0" algn="ctr">
                        <a:buNone/>
                      </a:pPr>
                      <a:endParaRPr lang="en-IN" sz="1050" b="0" i="0" u="none" strike="noStrike">
                        <a:solidFill>
                          <a:srgbClr val="000000"/>
                        </a:solidFill>
                        <a:effectLst/>
                        <a:latin typeface="Consolas" panose="020B0609020204030204" pitchFamily="49"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0.51919</a:t>
                      </a:r>
                    </a:p>
                  </a:txBody>
                  <a:tcPr marL="6350" marR="6350" marT="6350" marB="0"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677073938"/>
                  </a:ext>
                </a:extLst>
              </a:tr>
            </a:tbl>
          </a:graphicData>
        </a:graphic>
      </p:graphicFrame>
    </p:spTree>
    <p:extLst>
      <p:ext uri="{BB962C8B-B14F-4D97-AF65-F5344CB8AC3E}">
        <p14:creationId xmlns:p14="http://schemas.microsoft.com/office/powerpoint/2010/main" val="2185290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B8598-B170-61DA-57AE-56E3E9D3B63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F0BF40-2236-FD38-DBCB-E8D3EC92FDE9}"/>
              </a:ext>
            </a:extLst>
          </p:cNvPr>
          <p:cNvSpPr>
            <a:spLocks noGrp="1"/>
          </p:cNvSpPr>
          <p:nvPr>
            <p:ph type="title"/>
          </p:nvPr>
        </p:nvSpPr>
        <p:spPr>
          <a:xfrm>
            <a:off x="289882" y="1614"/>
            <a:ext cx="11799337" cy="763930"/>
          </a:xfrm>
        </p:spPr>
        <p:txBody>
          <a:bodyPr vert="horz" lIns="91440" tIns="45720" rIns="91440" bIns="45720" rtlCol="0" anchor="ctr">
            <a:normAutofit/>
          </a:bodyPr>
          <a:lstStyle/>
          <a:p>
            <a:pPr>
              <a:lnSpc>
                <a:spcPct val="150000"/>
              </a:lnSpc>
            </a:pPr>
            <a:r>
              <a:rPr lang="en-US" sz="2400"/>
              <a:t>Rank# 4: </a:t>
            </a:r>
            <a:r>
              <a:rPr lang="en-US" sz="2400" err="1"/>
              <a:t>ln_loan_level_user_type</a:t>
            </a:r>
            <a:r>
              <a:rPr lang="en-US" sz="2400"/>
              <a:t> (4 / 4)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72E386FE-C64B-E36C-5479-2B04A5B2855C}"/>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37</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61CBF065-F05A-D7B3-F5BA-C836CC50E45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FFE2A472-0B8A-B274-608E-57BD7EEED516}"/>
              </a:ext>
            </a:extLst>
          </p:cNvPr>
          <p:cNvSpPr txBox="1"/>
          <p:nvPr/>
        </p:nvSpPr>
        <p:spPr>
          <a:xfrm>
            <a:off x="1934198" y="4853576"/>
            <a:ext cx="8323603"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200"/>
              <a:t>Baseline period: Sep’2024 to Jan’2025.</a:t>
            </a:r>
          </a:p>
          <a:p>
            <a:pPr marL="285750" indent="-285750">
              <a:spcAft>
                <a:spcPts val="1200"/>
              </a:spcAft>
              <a:buFont typeface="Arial" panose="020B0604020202020204" pitchFamily="34" charset="0"/>
              <a:buChar char="•"/>
            </a:pPr>
            <a:r>
              <a:rPr lang="en-US" sz="1200"/>
              <a:t>CSI for </a:t>
            </a:r>
            <a:r>
              <a:rPr lang="en-US" sz="1200" err="1"/>
              <a:t>ln_loan_level_user_type</a:t>
            </a:r>
            <a:r>
              <a:rPr lang="en-US" sz="1200"/>
              <a:t> stayed very low (~0.01–0.02) with only minor fluctuations, reflecting strong </a:t>
            </a:r>
            <a:r>
              <a:rPr lang="en-US" sz="1200" err="1"/>
              <a:t>stability.In</a:t>
            </a:r>
            <a:r>
              <a:rPr lang="en-US" sz="1200"/>
              <a:t> the Test/OOT period (Feb–Jul’25), CSI increased to ~0.045–0.064 before easing to ~0.039 by Jul’25, but values consistently stayed well below the 0.1 threshold, confirming good stability with only mild variation.</a:t>
            </a:r>
          </a:p>
        </p:txBody>
      </p:sp>
      <p:pic>
        <p:nvPicPr>
          <p:cNvPr id="6" name="Picture 5">
            <a:extLst>
              <a:ext uri="{FF2B5EF4-FFF2-40B4-BE49-F238E27FC236}">
                <a16:creationId xmlns:a16="http://schemas.microsoft.com/office/drawing/2014/main" id="{A22BAC43-7E3C-7C6D-E36C-6621F207F035}"/>
              </a:ext>
            </a:extLst>
          </p:cNvPr>
          <p:cNvPicPr>
            <a:picLocks noChangeAspect="1"/>
          </p:cNvPicPr>
          <p:nvPr/>
        </p:nvPicPr>
        <p:blipFill>
          <a:blip r:embed="rId2"/>
          <a:stretch>
            <a:fillRect/>
          </a:stretch>
        </p:blipFill>
        <p:spPr>
          <a:xfrm>
            <a:off x="1385886" y="844594"/>
            <a:ext cx="9420225" cy="3714750"/>
          </a:xfrm>
          <a:prstGeom prst="rect">
            <a:avLst/>
          </a:prstGeom>
        </p:spPr>
      </p:pic>
    </p:spTree>
    <p:extLst>
      <p:ext uri="{BB962C8B-B14F-4D97-AF65-F5344CB8AC3E}">
        <p14:creationId xmlns:p14="http://schemas.microsoft.com/office/powerpoint/2010/main" val="2836845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7AAE2-B990-F3D6-8000-F67429F992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BD47AD-A12B-D63A-F28D-EAD0273D51D2}"/>
              </a:ext>
            </a:extLst>
          </p:cNvPr>
          <p:cNvSpPr>
            <a:spLocks noGrp="1"/>
          </p:cNvSpPr>
          <p:nvPr>
            <p:ph type="title"/>
          </p:nvPr>
        </p:nvSpPr>
        <p:spPr>
          <a:xfrm>
            <a:off x="289882" y="1614"/>
            <a:ext cx="9906741" cy="537454"/>
          </a:xfrm>
        </p:spPr>
        <p:txBody>
          <a:bodyPr vert="horz" lIns="91440" tIns="45720" rIns="91440" bIns="45720" rtlCol="0" anchor="ctr">
            <a:noAutofit/>
          </a:bodyPr>
          <a:lstStyle/>
          <a:p>
            <a:pPr>
              <a:lnSpc>
                <a:spcPct val="150000"/>
              </a:lnSpc>
            </a:pPr>
            <a:r>
              <a:rPr lang="en-US" sz="2000"/>
              <a:t>Rank# 5: </a:t>
            </a:r>
            <a:r>
              <a:rPr lang="en-US" sz="2000" err="1"/>
              <a:t>has_ever_been_overdue</a:t>
            </a:r>
            <a:r>
              <a:rPr lang="en-US" sz="2000"/>
              <a:t> (1 / 5) -  </a:t>
            </a:r>
            <a:r>
              <a:rPr lang="en-IN" sz="2000"/>
              <a:t>Performance in Train vs Test  &lt;</a:t>
            </a:r>
            <a:r>
              <a:rPr lang="en-IN" sz="2000">
                <a:solidFill>
                  <a:srgbClr val="C00000"/>
                </a:solidFill>
              </a:rPr>
              <a:t>Disbursed</a:t>
            </a:r>
            <a:r>
              <a:rPr lang="en-IN" sz="2000"/>
              <a:t>&gt;</a:t>
            </a:r>
            <a:endParaRPr lang="en-US" sz="2000"/>
          </a:p>
        </p:txBody>
      </p:sp>
      <p:sp>
        <p:nvSpPr>
          <p:cNvPr id="4" name="TextBox 3">
            <a:extLst>
              <a:ext uri="{FF2B5EF4-FFF2-40B4-BE49-F238E27FC236}">
                <a16:creationId xmlns:a16="http://schemas.microsoft.com/office/drawing/2014/main" id="{9D7E1095-CF9F-B8B7-2348-382951C393B5}"/>
              </a:ext>
            </a:extLst>
          </p:cNvPr>
          <p:cNvSpPr txBox="1"/>
          <p:nvPr/>
        </p:nvSpPr>
        <p:spPr>
          <a:xfrm>
            <a:off x="322256" y="550083"/>
            <a:ext cx="11727279" cy="369332"/>
          </a:xfrm>
          <a:prstGeom prst="rect">
            <a:avLst/>
          </a:prstGeom>
          <a:noFill/>
        </p:spPr>
        <p:txBody>
          <a:bodyPr wrap="square" rtlCol="0">
            <a:spAutoFit/>
          </a:bodyPr>
          <a:lstStyle/>
          <a:p>
            <a:pPr lvl="0">
              <a:defRPr/>
            </a:pPr>
            <a:r>
              <a:rPr lang="en-US"/>
              <a:t>1 if the account has ever had an overdue contract, otherwise 0.</a:t>
            </a:r>
            <a:endParaRPr kumimoji="0" lang="en-IN" sz="1200" b="0" i="0" u="none" strike="noStrike" kern="1200" cap="none" spc="0" normalizeH="0" baseline="0" noProof="0">
              <a:ln>
                <a:noFill/>
              </a:ln>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03FE333F-BCD2-0AAA-DE51-4F4387604AA0}"/>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38</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EE2C12D3-3CE7-FE2A-966D-358A560F05D1}"/>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0F4DB3DD-9D2A-7A03-0E2B-611C8F962302}"/>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E9A4B9A4-B57A-835D-624A-C86CDFDEAAA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FF1884BB-0FF6-06E3-0F1D-C52E5BC9952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A088C71-CF4C-6049-0196-0BFA61F60C12}"/>
              </a:ext>
            </a:extLst>
          </p:cNvPr>
          <p:cNvPicPr>
            <a:picLocks noChangeAspect="1"/>
          </p:cNvPicPr>
          <p:nvPr/>
        </p:nvPicPr>
        <p:blipFill>
          <a:blip r:embed="rId2"/>
          <a:stretch>
            <a:fillRect/>
          </a:stretch>
        </p:blipFill>
        <p:spPr>
          <a:xfrm>
            <a:off x="190543" y="1012637"/>
            <a:ext cx="7396800" cy="4946016"/>
          </a:xfrm>
          <a:prstGeom prst="rect">
            <a:avLst/>
          </a:prstGeom>
        </p:spPr>
      </p:pic>
      <p:pic>
        <p:nvPicPr>
          <p:cNvPr id="13" name="Picture 12">
            <a:extLst>
              <a:ext uri="{FF2B5EF4-FFF2-40B4-BE49-F238E27FC236}">
                <a16:creationId xmlns:a16="http://schemas.microsoft.com/office/drawing/2014/main" id="{CD11B6B5-0606-478E-915F-D2C6E87DBD4E}"/>
              </a:ext>
            </a:extLst>
          </p:cNvPr>
          <p:cNvPicPr>
            <a:picLocks noChangeAspect="1"/>
          </p:cNvPicPr>
          <p:nvPr/>
        </p:nvPicPr>
        <p:blipFill>
          <a:blip r:embed="rId3"/>
          <a:stretch>
            <a:fillRect/>
          </a:stretch>
        </p:blipFill>
        <p:spPr>
          <a:xfrm>
            <a:off x="4953000" y="5403531"/>
            <a:ext cx="7239000" cy="1110243"/>
          </a:xfrm>
          <a:prstGeom prst="rect">
            <a:avLst/>
          </a:prstGeom>
        </p:spPr>
      </p:pic>
    </p:spTree>
    <p:extLst>
      <p:ext uri="{BB962C8B-B14F-4D97-AF65-F5344CB8AC3E}">
        <p14:creationId xmlns:p14="http://schemas.microsoft.com/office/powerpoint/2010/main" val="3011417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4E7D9-6965-E6BC-FF5E-F14C043241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00FF23-E8EB-CAB9-5C31-16BDDAAF11ED}"/>
              </a:ext>
            </a:extLst>
          </p:cNvPr>
          <p:cNvSpPr>
            <a:spLocks noGrp="1"/>
          </p:cNvSpPr>
          <p:nvPr>
            <p:ph type="title"/>
          </p:nvPr>
        </p:nvSpPr>
        <p:spPr>
          <a:xfrm>
            <a:off x="289882" y="1614"/>
            <a:ext cx="9906741" cy="537454"/>
          </a:xfrm>
        </p:spPr>
        <p:txBody>
          <a:bodyPr vert="horz" lIns="91440" tIns="45720" rIns="91440" bIns="45720" rtlCol="0" anchor="ctr">
            <a:noAutofit/>
          </a:bodyPr>
          <a:lstStyle/>
          <a:p>
            <a:pPr>
              <a:lnSpc>
                <a:spcPct val="150000"/>
              </a:lnSpc>
            </a:pPr>
            <a:r>
              <a:rPr lang="en-US" sz="2400"/>
              <a:t>Rank# 5: </a:t>
            </a:r>
            <a:r>
              <a:rPr lang="en-US" sz="2400" err="1"/>
              <a:t>has_ever_been_overdue</a:t>
            </a:r>
            <a:r>
              <a:rPr lang="en-US" sz="2400"/>
              <a:t> (2 / 5) </a:t>
            </a:r>
            <a:r>
              <a:rPr lang="en-IN" sz="2400"/>
              <a:t>- Feature Statistics Analysis &lt;</a:t>
            </a:r>
            <a:r>
              <a:rPr lang="en-IN" sz="2400">
                <a:solidFill>
                  <a:srgbClr val="C00000"/>
                </a:solidFill>
              </a:rPr>
              <a:t>Disbursed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D5BF9C22-C96B-723C-D593-890C5F8151F0}"/>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39</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9B4E33FC-41CF-2914-F8EA-D3962F5483B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4E4F2632-C924-C450-74AB-D6E80028093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20590BD0-97A4-0A68-C11E-8A3E668B8B4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33E707A-CF04-2CCB-1CEB-2EF632DEA9DB}"/>
              </a:ext>
            </a:extLst>
          </p:cNvPr>
          <p:cNvSpPr/>
          <p:nvPr/>
        </p:nvSpPr>
        <p:spPr>
          <a:xfrm>
            <a:off x="660945" y="2254475"/>
            <a:ext cx="3809522" cy="181234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just">
              <a:spcAft>
                <a:spcPts val="1200"/>
              </a:spcAft>
              <a:buFont typeface="Arial,Sans-Serif" panose="020B0604020202020204" pitchFamily="34" charset="0"/>
              <a:buChar char="•"/>
            </a:pPr>
            <a:r>
              <a:rPr lang="en-US" sz="1300">
                <a:solidFill>
                  <a:schemeClr val="tx1"/>
                </a:solidFill>
                <a:latin typeface="Univers LT (body)"/>
              </a:rPr>
              <a:t>Red line aligns reasonably well with the blue line, especially in the middle and higher bins. This shows the model is effectively capturing the overall trend of the feature.</a:t>
            </a:r>
          </a:p>
          <a:p>
            <a:pPr marL="171450" indent="-171450" algn="just">
              <a:spcAft>
                <a:spcPts val="1200"/>
              </a:spcAft>
              <a:buFont typeface="Arial,Sans-Serif" panose="020B0604020202020204" pitchFamily="34" charset="0"/>
              <a:buChar char="•"/>
            </a:pPr>
            <a:r>
              <a:rPr lang="en-US" sz="1300">
                <a:solidFill>
                  <a:schemeClr val="tx1"/>
                </a:solidFill>
                <a:latin typeface="Univers LT (body)"/>
              </a:rPr>
              <a:t>The red-purple gap indicates this feature has moderate predictive value. The model's predictions are better than a simple baseline, confirming that the feature contributes to accuracy.</a:t>
            </a:r>
            <a:endParaRPr lang="en-GB" sz="1300">
              <a:solidFill>
                <a:schemeClr val="tx1"/>
              </a:solidFill>
              <a:latin typeface="Univers LT (body)"/>
              <a:ea typeface="+mn-lt"/>
              <a:cs typeface="+mn-lt"/>
            </a:endParaRPr>
          </a:p>
        </p:txBody>
      </p:sp>
      <p:pic>
        <p:nvPicPr>
          <p:cNvPr id="9" name="Picture 8" descr="A screenshot of a computer&#10;&#10;AI-generated content may be incorrect.">
            <a:extLst>
              <a:ext uri="{FF2B5EF4-FFF2-40B4-BE49-F238E27FC236}">
                <a16:creationId xmlns:a16="http://schemas.microsoft.com/office/drawing/2014/main" id="{11BC5BD0-8B13-57E0-DF63-3111ECEA3D46}"/>
              </a:ext>
            </a:extLst>
          </p:cNvPr>
          <p:cNvPicPr>
            <a:picLocks noChangeAspect="1"/>
          </p:cNvPicPr>
          <p:nvPr/>
        </p:nvPicPr>
        <p:blipFill>
          <a:blip r:embed="rId2"/>
          <a:stretch>
            <a:fillRect/>
          </a:stretch>
        </p:blipFill>
        <p:spPr>
          <a:xfrm>
            <a:off x="7810693" y="721779"/>
            <a:ext cx="4028246" cy="1218371"/>
          </a:xfrm>
          <a:prstGeom prst="rect">
            <a:avLst/>
          </a:prstGeom>
        </p:spPr>
      </p:pic>
      <p:pic>
        <p:nvPicPr>
          <p:cNvPr id="8" name="Picture 7">
            <a:extLst>
              <a:ext uri="{FF2B5EF4-FFF2-40B4-BE49-F238E27FC236}">
                <a16:creationId xmlns:a16="http://schemas.microsoft.com/office/drawing/2014/main" id="{233C3381-81C8-24A3-C131-D78971CBBF98}"/>
              </a:ext>
            </a:extLst>
          </p:cNvPr>
          <p:cNvPicPr>
            <a:picLocks noChangeAspect="1"/>
          </p:cNvPicPr>
          <p:nvPr/>
        </p:nvPicPr>
        <p:blipFill>
          <a:blip r:embed="rId3"/>
          <a:stretch>
            <a:fillRect/>
          </a:stretch>
        </p:blipFill>
        <p:spPr>
          <a:xfrm>
            <a:off x="5650302" y="1795065"/>
            <a:ext cx="6541698" cy="4024710"/>
          </a:xfrm>
          <a:prstGeom prst="rect">
            <a:avLst/>
          </a:prstGeom>
        </p:spPr>
      </p:pic>
    </p:spTree>
    <p:extLst>
      <p:ext uri="{BB962C8B-B14F-4D97-AF65-F5344CB8AC3E}">
        <p14:creationId xmlns:p14="http://schemas.microsoft.com/office/powerpoint/2010/main" val="1874278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B8F8D-F68D-5BC4-4757-D10B6AB9A4D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6320996-9F6A-BC79-DE37-55DF7BEA33B4}"/>
              </a:ext>
            </a:extLst>
          </p:cNvPr>
          <p:cNvSpPr>
            <a:spLocks noGrp="1"/>
          </p:cNvSpPr>
          <p:nvPr/>
        </p:nvSpPr>
        <p:spPr>
          <a:xfrm>
            <a:off x="402242" y="0"/>
            <a:ext cx="11415814" cy="844550"/>
          </a:xfrm>
          <a:prstGeom prst="rect">
            <a:avLst/>
          </a:prstGeom>
        </p:spPr>
        <p:txBody>
          <a:bodyPr vert="horz" lIns="0" tIns="91440" rIns="0" bIns="91440" rtlCol="0" anchor="t" anchorCtr="0">
            <a:no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a:tabLst>
                <a:tab pos="796925" algn="l"/>
              </a:tabLst>
            </a:pPr>
            <a:r>
              <a:rPr lang="en-US" sz="2400">
                <a:latin typeface="+mn-lt"/>
              </a:rPr>
              <a:t>After lot of experimentations, the Model trained on combined dataset (new applicant + repeat applicant) along with the </a:t>
            </a:r>
            <a:r>
              <a:rPr lang="en-US" sz="2400" err="1">
                <a:latin typeface="+mn-lt"/>
              </a:rPr>
              <a:t>user_type</a:t>
            </a:r>
            <a:r>
              <a:rPr lang="en-US" sz="2400">
                <a:latin typeface="+mn-lt"/>
              </a:rPr>
              <a:t> feature showed the best performance and stability</a:t>
            </a:r>
            <a:br>
              <a:rPr lang="en-US" sz="2400">
                <a:latin typeface="+mn-lt"/>
              </a:rPr>
            </a:br>
            <a:endParaRPr lang="en-US" sz="2400" b="0" i="1">
              <a:latin typeface="+mn-lt"/>
            </a:endParaRPr>
          </a:p>
        </p:txBody>
      </p:sp>
      <p:sp>
        <p:nvSpPr>
          <p:cNvPr id="3" name="Slide Number Placeholder 1">
            <a:extLst>
              <a:ext uri="{FF2B5EF4-FFF2-40B4-BE49-F238E27FC236}">
                <a16:creationId xmlns:a16="http://schemas.microsoft.com/office/drawing/2014/main" id="{4A10F0DA-F095-EC1B-BA74-3203CB27E3D0}"/>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4</a:t>
            </a:fld>
            <a:endParaRPr lang="en-PH"/>
          </a:p>
        </p:txBody>
      </p:sp>
      <p:pic>
        <p:nvPicPr>
          <p:cNvPr id="8" name="Picture 7">
            <a:extLst>
              <a:ext uri="{FF2B5EF4-FFF2-40B4-BE49-F238E27FC236}">
                <a16:creationId xmlns:a16="http://schemas.microsoft.com/office/drawing/2014/main" id="{4B48F21B-0D12-2681-49BC-8E1BC4D312DC}"/>
              </a:ext>
            </a:extLst>
          </p:cNvPr>
          <p:cNvPicPr>
            <a:picLocks noChangeAspect="1"/>
          </p:cNvPicPr>
          <p:nvPr/>
        </p:nvPicPr>
        <p:blipFill>
          <a:blip r:embed="rId2"/>
          <a:stretch>
            <a:fillRect/>
          </a:stretch>
        </p:blipFill>
        <p:spPr>
          <a:xfrm>
            <a:off x="0" y="1013112"/>
            <a:ext cx="12192000" cy="5335929"/>
          </a:xfrm>
          <a:prstGeom prst="rect">
            <a:avLst/>
          </a:prstGeom>
        </p:spPr>
      </p:pic>
      <p:sp>
        <p:nvSpPr>
          <p:cNvPr id="10" name="Rectangle: Rounded Corners 9">
            <a:extLst>
              <a:ext uri="{FF2B5EF4-FFF2-40B4-BE49-F238E27FC236}">
                <a16:creationId xmlns:a16="http://schemas.microsoft.com/office/drawing/2014/main" id="{DB438ADF-97FB-DF3B-C4DF-DD5114FC4225}"/>
              </a:ext>
            </a:extLst>
          </p:cNvPr>
          <p:cNvSpPr/>
          <p:nvPr/>
        </p:nvSpPr>
        <p:spPr>
          <a:xfrm>
            <a:off x="8445260" y="2035834"/>
            <a:ext cx="3536832" cy="52046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BD139CE1-3F2B-DC65-1DCC-617F4457E7B5}"/>
              </a:ext>
            </a:extLst>
          </p:cNvPr>
          <p:cNvSpPr/>
          <p:nvPr/>
        </p:nvSpPr>
        <p:spPr>
          <a:xfrm>
            <a:off x="8445260" y="5587042"/>
            <a:ext cx="3536832" cy="58084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39382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1CA32-AA69-11C8-31E2-34C8A4012AA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671A48-54BE-B4D9-66F8-8CF7B75DF29B}"/>
              </a:ext>
            </a:extLst>
          </p:cNvPr>
          <p:cNvSpPr>
            <a:spLocks noGrp="1"/>
          </p:cNvSpPr>
          <p:nvPr>
            <p:ph type="title"/>
          </p:nvPr>
        </p:nvSpPr>
        <p:spPr>
          <a:xfrm>
            <a:off x="289882" y="1614"/>
            <a:ext cx="9906741" cy="537454"/>
          </a:xfrm>
        </p:spPr>
        <p:txBody>
          <a:bodyPr vert="horz" lIns="91440" tIns="45720" rIns="91440" bIns="45720" rtlCol="0" anchor="ctr">
            <a:noAutofit/>
          </a:bodyPr>
          <a:lstStyle/>
          <a:p>
            <a:pPr>
              <a:lnSpc>
                <a:spcPct val="150000"/>
              </a:lnSpc>
            </a:pPr>
            <a:r>
              <a:rPr lang="en-US" sz="2400"/>
              <a:t>Rank# 5: </a:t>
            </a:r>
            <a:r>
              <a:rPr lang="en-US" sz="2400" err="1"/>
              <a:t>has_ever_been_overdue</a:t>
            </a:r>
            <a:r>
              <a:rPr lang="en-US" sz="2400"/>
              <a:t> (3 / 5)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08CD4E57-B028-CA77-000C-8245F36DAF91}"/>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40</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4A061B40-BC03-37E5-B6BB-481F271442A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6EE07EE8-51C8-79C9-D3EC-328F48D869B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7ECC6F6E-3E5C-2D0A-B48A-B261622B1B8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513C9975-C5C5-7478-CC98-9157C52E0AF0}"/>
              </a:ext>
            </a:extLst>
          </p:cNvPr>
          <p:cNvSpPr txBox="1"/>
          <p:nvPr/>
        </p:nvSpPr>
        <p:spPr>
          <a:xfrm>
            <a:off x="6472689" y="1964936"/>
            <a:ext cx="4727276" cy="2354491"/>
          </a:xfrm>
          <a:prstGeom prst="rect">
            <a:avLst/>
          </a:prstGeom>
          <a:noFill/>
        </p:spPr>
        <p:txBody>
          <a:bodyPr wrap="square" lIns="91440" tIns="45720" rIns="91440" bIns="45720" anchor="t">
            <a:spAutoFit/>
          </a:bodyPr>
          <a:lstStyle/>
          <a:p>
            <a:pPr marL="285750" indent="-285750">
              <a:spcAft>
                <a:spcPts val="1200"/>
              </a:spcAft>
              <a:buFont typeface="Arial" panose="020B0604020202020204" pitchFamily="34" charset="0"/>
              <a:buChar char="•"/>
            </a:pPr>
            <a:r>
              <a:rPr lang="en-US" sz="1300"/>
              <a:t>The 0 category remains dominant, consistently above 50% throughout, showing a stable distribution without major shifts.</a:t>
            </a:r>
            <a:endParaRPr lang="en-US"/>
          </a:p>
          <a:p>
            <a:pPr marL="285750" indent="-285750">
              <a:spcAft>
                <a:spcPts val="1200"/>
              </a:spcAft>
              <a:buFont typeface="Arial" panose="020B0604020202020204" pitchFamily="34" charset="0"/>
              <a:buChar char="•"/>
            </a:pPr>
            <a:r>
              <a:rPr lang="en-US" sz="1300"/>
              <a:t>The 1 category exhibits a gradual and controlled increase from 37.42% in Sep 2024 to 41.13% in Jul 2025, indicating a smooth transition without abrupt jumps.</a:t>
            </a:r>
            <a:endParaRPr lang="en-US"/>
          </a:p>
          <a:p>
            <a:pPr marL="285750" indent="-285750">
              <a:spcAft>
                <a:spcPts val="1200"/>
              </a:spcAft>
              <a:buFont typeface="Arial" panose="020B0604020202020204" pitchFamily="34" charset="0"/>
              <a:buChar char="•"/>
            </a:pPr>
            <a:r>
              <a:rPr lang="en-US" sz="1300"/>
              <a:t>The Missing category remains minimal and stable, fluctuating between 6-11%, reinforcing the overall reliability and stability of the feature.</a:t>
            </a:r>
            <a:endParaRPr lang="en-US"/>
          </a:p>
          <a:p>
            <a:pPr marL="285750" indent="-285750">
              <a:spcAft>
                <a:spcPts val="1200"/>
              </a:spcAft>
              <a:buFont typeface="Arial" panose="020B0604020202020204" pitchFamily="34" charset="0"/>
              <a:buChar char="•"/>
            </a:pPr>
            <a:endParaRPr lang="en-US" sz="1300"/>
          </a:p>
        </p:txBody>
      </p:sp>
      <p:graphicFrame>
        <p:nvGraphicFramePr>
          <p:cNvPr id="6" name="Table 5">
            <a:extLst>
              <a:ext uri="{FF2B5EF4-FFF2-40B4-BE49-F238E27FC236}">
                <a16:creationId xmlns:a16="http://schemas.microsoft.com/office/drawing/2014/main" id="{5F973383-95BA-6DD5-2FF8-36C66B844F65}"/>
              </a:ext>
            </a:extLst>
          </p:cNvPr>
          <p:cNvGraphicFramePr>
            <a:graphicFrameLocks noGrp="1"/>
          </p:cNvGraphicFramePr>
          <p:nvPr>
            <p:extLst>
              <p:ext uri="{D42A27DB-BD31-4B8C-83A1-F6EECF244321}">
                <p14:modId xmlns:p14="http://schemas.microsoft.com/office/powerpoint/2010/main" val="491042222"/>
              </p:ext>
            </p:extLst>
          </p:nvPr>
        </p:nvGraphicFramePr>
        <p:xfrm>
          <a:off x="444742" y="1107843"/>
          <a:ext cx="5645863" cy="4202314"/>
        </p:xfrm>
        <a:graphic>
          <a:graphicData uri="http://schemas.openxmlformats.org/drawingml/2006/table">
            <a:tbl>
              <a:tblPr/>
              <a:tblGrid>
                <a:gridCol w="780984">
                  <a:extLst>
                    <a:ext uri="{9D8B030D-6E8A-4147-A177-3AD203B41FA5}">
                      <a16:colId xmlns:a16="http://schemas.microsoft.com/office/drawing/2014/main" val="1508073357"/>
                    </a:ext>
                  </a:extLst>
                </a:gridCol>
                <a:gridCol w="780984">
                  <a:extLst>
                    <a:ext uri="{9D8B030D-6E8A-4147-A177-3AD203B41FA5}">
                      <a16:colId xmlns:a16="http://schemas.microsoft.com/office/drawing/2014/main" val="4097565249"/>
                    </a:ext>
                  </a:extLst>
                </a:gridCol>
                <a:gridCol w="780984">
                  <a:extLst>
                    <a:ext uri="{9D8B030D-6E8A-4147-A177-3AD203B41FA5}">
                      <a16:colId xmlns:a16="http://schemas.microsoft.com/office/drawing/2014/main" val="1709820348"/>
                    </a:ext>
                  </a:extLst>
                </a:gridCol>
                <a:gridCol w="780984">
                  <a:extLst>
                    <a:ext uri="{9D8B030D-6E8A-4147-A177-3AD203B41FA5}">
                      <a16:colId xmlns:a16="http://schemas.microsoft.com/office/drawing/2014/main" val="3005455414"/>
                    </a:ext>
                  </a:extLst>
                </a:gridCol>
                <a:gridCol w="780984">
                  <a:extLst>
                    <a:ext uri="{9D8B030D-6E8A-4147-A177-3AD203B41FA5}">
                      <a16:colId xmlns:a16="http://schemas.microsoft.com/office/drawing/2014/main" val="3453954779"/>
                    </a:ext>
                  </a:extLst>
                </a:gridCol>
                <a:gridCol w="780984">
                  <a:extLst>
                    <a:ext uri="{9D8B030D-6E8A-4147-A177-3AD203B41FA5}">
                      <a16:colId xmlns:a16="http://schemas.microsoft.com/office/drawing/2014/main" val="370101018"/>
                    </a:ext>
                  </a:extLst>
                </a:gridCol>
                <a:gridCol w="178975">
                  <a:extLst>
                    <a:ext uri="{9D8B030D-6E8A-4147-A177-3AD203B41FA5}">
                      <a16:colId xmlns:a16="http://schemas.microsoft.com/office/drawing/2014/main" val="2747570231"/>
                    </a:ext>
                  </a:extLst>
                </a:gridCol>
                <a:gridCol w="780984">
                  <a:extLst>
                    <a:ext uri="{9D8B030D-6E8A-4147-A177-3AD203B41FA5}">
                      <a16:colId xmlns:a16="http://schemas.microsoft.com/office/drawing/2014/main" val="1499428606"/>
                    </a:ext>
                  </a:extLst>
                </a:gridCol>
              </a:tblGrid>
              <a:tr h="713602">
                <a:tc>
                  <a:txBody>
                    <a:bodyPr/>
                    <a:lstStyle/>
                    <a:p>
                      <a:pPr algn="ctr" fontAlgn="ctr">
                        <a:buNone/>
                      </a:pPr>
                      <a:r>
                        <a:rPr lang="en-IN" sz="1000" b="1" i="0" u="none" strike="noStrike">
                          <a:solidFill>
                            <a:srgbClr val="000000"/>
                          </a:solidFill>
                          <a:effectLst/>
                          <a:latin typeface="Consolas" panose="020B0609020204030204" pitchFamily="49" charset="0"/>
                        </a:rPr>
                        <a:t>month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onsolas" panose="020B0609020204030204" pitchFamily="49"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onsolas" panose="020B0609020204030204" pitchFamily="49"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onsolas" panose="020B0609020204030204" pitchFamily="49"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onsolas" panose="020B0609020204030204" pitchFamily="49" charset="0"/>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onsolas" panose="020B0609020204030204" pitchFamily="49" charset="0"/>
                        </a:rPr>
                        <a:t>Unknown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endParaRPr lang="en-IN" sz="105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50" b="1" i="0" u="none" strike="noStrike">
                          <a:solidFill>
                            <a:srgbClr val="000000"/>
                          </a:solidFill>
                          <a:effectLst/>
                          <a:latin typeface="Consolas" panose="020B0609020204030204" pitchFamily="49" charset="0"/>
                        </a:rPr>
                        <a:t>Avg. CIC Score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3229435"/>
                  </a:ext>
                </a:extLst>
              </a:tr>
              <a:tr h="290726">
                <a:tc>
                  <a:txBody>
                    <a:bodyPr/>
                    <a:lstStyle/>
                    <a:p>
                      <a:pPr algn="ctr" fontAlgn="ctr">
                        <a:buNone/>
                      </a:pPr>
                      <a:r>
                        <a:rPr lang="en-IN" sz="1000" b="0" i="0" u="none" strike="noStrike">
                          <a:solidFill>
                            <a:srgbClr val="000000"/>
                          </a:solidFill>
                          <a:effectLst/>
                          <a:latin typeface="Consolas" panose="020B0609020204030204" pitchFamily="49"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15406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51.07%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26D"/>
                    </a:solidFill>
                  </a:tcPr>
                </a:tc>
                <a:tc>
                  <a:txBody>
                    <a:bodyPr/>
                    <a:lstStyle/>
                    <a:p>
                      <a:pPr algn="ctr" fontAlgn="ctr">
                        <a:buNone/>
                      </a:pPr>
                      <a:r>
                        <a:rPr lang="en-IN" sz="1000" b="0" i="0" u="none" strike="noStrike">
                          <a:solidFill>
                            <a:srgbClr val="000000"/>
                          </a:solidFill>
                          <a:effectLst/>
                          <a:latin typeface="Consolas" panose="020B0609020204030204" pitchFamily="49" charset="0"/>
                        </a:rPr>
                        <a:t>37.42%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D72"/>
                    </a:solidFill>
                  </a:tcPr>
                </a:tc>
                <a:tc>
                  <a:txBody>
                    <a:bodyPr/>
                    <a:lstStyle/>
                    <a:p>
                      <a:pPr algn="ctr" fontAlgn="ctr">
                        <a:buNone/>
                      </a:pPr>
                      <a:r>
                        <a:rPr lang="en-IN" sz="1000" b="0" i="0" u="none" strike="noStrike">
                          <a:solidFill>
                            <a:srgbClr val="000000"/>
                          </a:solidFill>
                          <a:effectLst/>
                          <a:latin typeface="Consolas" panose="020B0609020204030204" pitchFamily="49" charset="0"/>
                        </a:rPr>
                        <a:t>11.51%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endParaRPr lang="en-IN" sz="105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0.54662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3947949"/>
                  </a:ext>
                </a:extLst>
              </a:tr>
              <a:tr h="290726">
                <a:tc>
                  <a:txBody>
                    <a:bodyPr/>
                    <a:lstStyle/>
                    <a:p>
                      <a:pPr algn="ctr" fontAlgn="ctr">
                        <a:buNone/>
                      </a:pPr>
                      <a:r>
                        <a:rPr lang="en-IN" sz="1000" b="0" i="0" u="none" strike="noStrike">
                          <a:solidFill>
                            <a:srgbClr val="000000"/>
                          </a:solidFill>
                          <a:effectLst/>
                          <a:latin typeface="Consolas" panose="020B0609020204030204" pitchFamily="49"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12306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30.7%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53.27%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E984"/>
                    </a:solidFill>
                  </a:tcPr>
                </a:tc>
                <a:tc>
                  <a:txBody>
                    <a:bodyPr/>
                    <a:lstStyle/>
                    <a:p>
                      <a:pPr algn="ctr" fontAlgn="ctr">
                        <a:buNone/>
                      </a:pPr>
                      <a:r>
                        <a:rPr lang="en-IN" sz="1000" b="0" i="0" u="none" strike="noStrike">
                          <a:solidFill>
                            <a:srgbClr val="000000"/>
                          </a:solidFill>
                          <a:effectLst/>
                          <a:latin typeface="Consolas" panose="020B0609020204030204" pitchFamily="49" charset="0"/>
                        </a:rPr>
                        <a:t>38.58%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ctr">
                        <a:buNone/>
                      </a:pPr>
                      <a:r>
                        <a:rPr lang="en-IN" sz="1000" b="0" i="0" u="none" strike="noStrike">
                          <a:solidFill>
                            <a:srgbClr val="000000"/>
                          </a:solidFill>
                          <a:effectLst/>
                          <a:latin typeface="Consolas" panose="020B0609020204030204" pitchFamily="49" charset="0"/>
                        </a:rPr>
                        <a:t>8.15%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179"/>
                    </a:solidFill>
                  </a:tcPr>
                </a:tc>
                <a:tc>
                  <a:txBody>
                    <a:bodyPr/>
                    <a:lstStyle/>
                    <a:p>
                      <a:pPr algn="ctr" fontAlgn="ctr">
                        <a:buNone/>
                      </a:pPr>
                      <a:endParaRPr lang="en-IN" sz="105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0.53066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6922101"/>
                  </a:ext>
                </a:extLst>
              </a:tr>
              <a:tr h="290726">
                <a:tc>
                  <a:txBody>
                    <a:bodyPr/>
                    <a:lstStyle/>
                    <a:p>
                      <a:pPr algn="ctr" fontAlgn="ctr">
                        <a:buNone/>
                      </a:pPr>
                      <a:r>
                        <a:rPr lang="en-IN" sz="1000" b="0" i="0" u="none" strike="noStrike">
                          <a:solidFill>
                            <a:srgbClr val="000000"/>
                          </a:solidFill>
                          <a:effectLst/>
                          <a:latin typeface="Consolas" panose="020B0609020204030204" pitchFamily="49"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12316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52.74%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ctr">
                        <a:buNone/>
                      </a:pPr>
                      <a:r>
                        <a:rPr lang="en-IN" sz="1000" b="0" i="0" u="none" strike="noStrike">
                          <a:solidFill>
                            <a:srgbClr val="000000"/>
                          </a:solidFill>
                          <a:effectLst/>
                          <a:latin typeface="Consolas" panose="020B0609020204030204" pitchFamily="49" charset="0"/>
                        </a:rPr>
                        <a:t>38.21%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B7B"/>
                    </a:solidFill>
                  </a:tcPr>
                </a:tc>
                <a:tc>
                  <a:txBody>
                    <a:bodyPr/>
                    <a:lstStyle/>
                    <a:p>
                      <a:pPr algn="ctr" fontAlgn="ctr">
                        <a:buNone/>
                      </a:pPr>
                      <a:r>
                        <a:rPr lang="en-IN" sz="1000" b="0" i="0" u="none" strike="noStrike">
                          <a:solidFill>
                            <a:srgbClr val="000000"/>
                          </a:solidFill>
                          <a:effectLst/>
                          <a:latin typeface="Consolas" panose="020B0609020204030204" pitchFamily="49" charset="0"/>
                        </a:rPr>
                        <a:t>9.05%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3"/>
                    </a:solidFill>
                  </a:tcPr>
                </a:tc>
                <a:tc>
                  <a:txBody>
                    <a:bodyPr/>
                    <a:lstStyle/>
                    <a:p>
                      <a:pPr algn="ctr" fontAlgn="ctr">
                        <a:buNone/>
                      </a:pPr>
                      <a:endParaRPr lang="en-IN" sz="105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0.53131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0044216"/>
                  </a:ext>
                </a:extLst>
              </a:tr>
              <a:tr h="290726">
                <a:tc>
                  <a:txBody>
                    <a:bodyPr/>
                    <a:lstStyle/>
                    <a:p>
                      <a:pPr algn="ctr" fontAlgn="ctr">
                        <a:buNone/>
                      </a:pPr>
                      <a:r>
                        <a:rPr lang="en-IN" sz="1000" b="0" i="0" u="none" strike="noStrike">
                          <a:solidFill>
                            <a:srgbClr val="000000"/>
                          </a:solidFill>
                          <a:effectLst/>
                          <a:latin typeface="Consolas" panose="020B0609020204030204" pitchFamily="49"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10968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50.90%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onsolas" panose="020B0609020204030204" pitchFamily="49" charset="0"/>
                        </a:rPr>
                        <a:t>41.28%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onsolas" panose="020B0609020204030204" pitchFamily="49" charset="0"/>
                        </a:rPr>
                        <a:t>7.81%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F75"/>
                    </a:solidFill>
                  </a:tcPr>
                </a:tc>
                <a:tc>
                  <a:txBody>
                    <a:bodyPr/>
                    <a:lstStyle/>
                    <a:p>
                      <a:pPr algn="ctr" fontAlgn="ctr">
                        <a:buNone/>
                      </a:pPr>
                      <a:endParaRPr lang="en-IN" sz="105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3567650"/>
                  </a:ext>
                </a:extLst>
              </a:tr>
              <a:tr h="290726">
                <a:tc>
                  <a:txBody>
                    <a:bodyPr/>
                    <a:lstStyle/>
                    <a:p>
                      <a:pPr algn="ctr" fontAlgn="ctr">
                        <a:buNone/>
                      </a:pPr>
                      <a:r>
                        <a:rPr lang="en-IN" sz="1000" b="0" i="0" u="none" strike="noStrike">
                          <a:solidFill>
                            <a:srgbClr val="000000"/>
                          </a:solidFill>
                          <a:effectLst/>
                          <a:latin typeface="Consolas" panose="020B0609020204030204" pitchFamily="49"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11640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52.86%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880"/>
                    </a:solidFill>
                  </a:tcPr>
                </a:tc>
                <a:tc>
                  <a:txBody>
                    <a:bodyPr/>
                    <a:lstStyle/>
                    <a:p>
                      <a:pPr algn="ctr" fontAlgn="ctr">
                        <a:buNone/>
                      </a:pPr>
                      <a:r>
                        <a:rPr lang="en-IN" sz="1000" b="0" i="0" u="none" strike="noStrike">
                          <a:solidFill>
                            <a:srgbClr val="000000"/>
                          </a:solidFill>
                          <a:effectLst/>
                          <a:latin typeface="Consolas" panose="020B0609020204030204" pitchFamily="49" charset="0"/>
                        </a:rPr>
                        <a:t>38.60%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ctr">
                        <a:buNone/>
                      </a:pPr>
                      <a:r>
                        <a:rPr lang="en-IN" sz="1000" b="0" i="0" u="none" strike="noStrike">
                          <a:solidFill>
                            <a:srgbClr val="000000"/>
                          </a:solidFill>
                          <a:effectLst/>
                          <a:latin typeface="Consolas" panose="020B0609020204030204" pitchFamily="49" charset="0"/>
                        </a:rPr>
                        <a:t>8.54%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77D"/>
                    </a:solidFill>
                  </a:tcPr>
                </a:tc>
                <a:tc>
                  <a:txBody>
                    <a:bodyPr/>
                    <a:lstStyle/>
                    <a:p>
                      <a:pPr algn="ctr" fontAlgn="ctr">
                        <a:buNone/>
                      </a:pPr>
                      <a:endParaRPr lang="en-IN" sz="105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0.52092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573927"/>
                  </a:ext>
                </a:extLst>
              </a:tr>
              <a:tr h="290726">
                <a:tc>
                  <a:txBody>
                    <a:bodyPr/>
                    <a:lstStyle/>
                    <a:p>
                      <a:pPr algn="ctr" fontAlgn="ctr">
                        <a:buNone/>
                      </a:pPr>
                      <a:r>
                        <a:rPr lang="en-IN" sz="1000" b="0" i="0" u="none" strike="noStrike">
                          <a:solidFill>
                            <a:srgbClr val="000000"/>
                          </a:solidFill>
                          <a:effectLst/>
                          <a:latin typeface="Consolas" panose="020B0609020204030204" pitchFamily="49"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10830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51.27%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E6F"/>
                    </a:solidFill>
                  </a:tcPr>
                </a:tc>
                <a:tc>
                  <a:txBody>
                    <a:bodyPr/>
                    <a:lstStyle/>
                    <a:p>
                      <a:pPr algn="ctr" fontAlgn="ctr">
                        <a:buNone/>
                      </a:pPr>
                      <a:r>
                        <a:rPr lang="en-IN" sz="1000" b="0" i="0" u="none" strike="noStrike">
                          <a:solidFill>
                            <a:srgbClr val="000000"/>
                          </a:solidFill>
                          <a:effectLst/>
                          <a:latin typeface="Consolas" panose="020B0609020204030204" pitchFamily="49" charset="0"/>
                        </a:rPr>
                        <a:t>40.53%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CD7E"/>
                    </a:solidFill>
                  </a:tcPr>
                </a:tc>
                <a:tc>
                  <a:txBody>
                    <a:bodyPr/>
                    <a:lstStyle/>
                    <a:p>
                      <a:pPr algn="ctr" fontAlgn="ctr">
                        <a:buNone/>
                      </a:pPr>
                      <a:r>
                        <a:rPr lang="en-IN" sz="1000" b="0" i="0" u="none" strike="noStrike">
                          <a:solidFill>
                            <a:srgbClr val="000000"/>
                          </a:solidFill>
                          <a:effectLst/>
                          <a:latin typeface="Consolas" panose="020B0609020204030204" pitchFamily="49" charset="0"/>
                        </a:rPr>
                        <a:t>8.20%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47A"/>
                    </a:solidFill>
                  </a:tcPr>
                </a:tc>
                <a:tc>
                  <a:txBody>
                    <a:bodyPr/>
                    <a:lstStyle/>
                    <a:p>
                      <a:pPr algn="ctr" fontAlgn="ctr">
                        <a:buNone/>
                      </a:pPr>
                      <a:endParaRPr lang="en-IN" sz="105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0.52169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6732278"/>
                  </a:ext>
                </a:extLst>
              </a:tr>
              <a:tr h="290726">
                <a:tc>
                  <a:txBody>
                    <a:bodyPr/>
                    <a:lstStyle/>
                    <a:p>
                      <a:pPr algn="ctr" fontAlgn="ctr">
                        <a:buNone/>
                      </a:pPr>
                      <a:r>
                        <a:rPr lang="en-IN" sz="1000" b="0" i="0" u="none" strike="noStrike">
                          <a:solidFill>
                            <a:srgbClr val="000000"/>
                          </a:solidFill>
                          <a:effectLst/>
                          <a:latin typeface="Consolas" panose="020B0609020204030204" pitchFamily="49"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9577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51.82%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D75"/>
                    </a:solidFill>
                  </a:tcPr>
                </a:tc>
                <a:tc>
                  <a:txBody>
                    <a:bodyPr/>
                    <a:lstStyle/>
                    <a:p>
                      <a:pPr algn="ctr" fontAlgn="ctr">
                        <a:buNone/>
                      </a:pPr>
                      <a:r>
                        <a:rPr lang="en-IN" sz="1000" b="0" i="0" u="none" strike="noStrike">
                          <a:solidFill>
                            <a:srgbClr val="000000"/>
                          </a:solidFill>
                          <a:effectLst/>
                          <a:latin typeface="Consolas" panose="020B0609020204030204" pitchFamily="49" charset="0"/>
                        </a:rPr>
                        <a:t>40.33%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D17F"/>
                    </a:solidFill>
                  </a:tcPr>
                </a:tc>
                <a:tc>
                  <a:txBody>
                    <a:bodyPr/>
                    <a:lstStyle/>
                    <a:p>
                      <a:pPr algn="ctr" fontAlgn="ctr">
                        <a:buNone/>
                      </a:pPr>
                      <a:r>
                        <a:rPr lang="en-IN" sz="1000" b="0" i="0" u="none" strike="noStrike">
                          <a:solidFill>
                            <a:srgbClr val="000000"/>
                          </a:solidFill>
                          <a:effectLst/>
                          <a:latin typeface="Consolas" panose="020B0609020204030204" pitchFamily="49" charset="0"/>
                        </a:rPr>
                        <a:t>7.85%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176"/>
                    </a:solidFill>
                  </a:tcPr>
                </a:tc>
                <a:tc>
                  <a:txBody>
                    <a:bodyPr/>
                    <a:lstStyle/>
                    <a:p>
                      <a:pPr algn="ctr" fontAlgn="ctr">
                        <a:buNone/>
                      </a:pPr>
                      <a:endParaRPr lang="en-IN" sz="105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0.52142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8323864"/>
                  </a:ext>
                </a:extLst>
              </a:tr>
              <a:tr h="290726">
                <a:tc>
                  <a:txBody>
                    <a:bodyPr/>
                    <a:lstStyle/>
                    <a:p>
                      <a:pPr algn="ctr" fontAlgn="ctr">
                        <a:buNone/>
                      </a:pPr>
                      <a:r>
                        <a:rPr lang="en-IN" sz="1000" b="0" i="0" u="none" strike="noStrike">
                          <a:solidFill>
                            <a:srgbClr val="000000"/>
                          </a:solidFill>
                          <a:effectLst/>
                          <a:latin typeface="Consolas" panose="020B0609020204030204" pitchFamily="49"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9160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53.28%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984"/>
                    </a:solidFill>
                  </a:tcPr>
                </a:tc>
                <a:tc>
                  <a:txBody>
                    <a:bodyPr/>
                    <a:lstStyle/>
                    <a:p>
                      <a:pPr algn="ctr" fontAlgn="ctr">
                        <a:buNone/>
                      </a:pPr>
                      <a:r>
                        <a:rPr lang="en-IN" sz="1000" b="0" i="0" u="none" strike="noStrike">
                          <a:solidFill>
                            <a:srgbClr val="000000"/>
                          </a:solidFill>
                          <a:effectLst/>
                          <a:latin typeface="Consolas" panose="020B0609020204030204" pitchFamily="49" charset="0"/>
                        </a:rPr>
                        <a:t>38.85%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082"/>
                    </a:solidFill>
                  </a:tcPr>
                </a:tc>
                <a:tc>
                  <a:txBody>
                    <a:bodyPr/>
                    <a:lstStyle/>
                    <a:p>
                      <a:pPr algn="ctr" fontAlgn="ctr">
                        <a:buNone/>
                      </a:pPr>
                      <a:r>
                        <a:rPr lang="en-IN" sz="1000" b="0" i="0" u="none" strike="noStrike">
                          <a:solidFill>
                            <a:srgbClr val="000000"/>
                          </a:solidFill>
                          <a:effectLst/>
                          <a:latin typeface="Consolas" panose="020B0609020204030204" pitchFamily="49" charset="0"/>
                        </a:rPr>
                        <a:t>7.87%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276"/>
                    </a:solidFill>
                  </a:tcPr>
                </a:tc>
                <a:tc>
                  <a:txBody>
                    <a:bodyPr/>
                    <a:lstStyle/>
                    <a:p>
                      <a:pPr algn="ctr" fontAlgn="ctr">
                        <a:buNone/>
                      </a:pPr>
                      <a:endParaRPr lang="en-IN" sz="105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0.52051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1770975"/>
                  </a:ext>
                </a:extLst>
              </a:tr>
              <a:tr h="290726">
                <a:tc>
                  <a:txBody>
                    <a:bodyPr/>
                    <a:lstStyle/>
                    <a:p>
                      <a:pPr algn="ctr" fontAlgn="ctr">
                        <a:buNone/>
                      </a:pPr>
                      <a:r>
                        <a:rPr lang="en-IN" sz="1000" b="0" i="0" u="none" strike="noStrike">
                          <a:solidFill>
                            <a:srgbClr val="000000"/>
                          </a:solidFill>
                          <a:effectLst/>
                          <a:latin typeface="Consolas" panose="020B0609020204030204" pitchFamily="49"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9531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55.47%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onsolas" panose="020B0609020204030204" pitchFamily="49" charset="0"/>
                        </a:rPr>
                        <a:t>36.80%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onsolas" panose="020B0609020204030204" pitchFamily="49" charset="0"/>
                        </a:rPr>
                        <a:t>7.73%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A74"/>
                    </a:solidFill>
                  </a:tcPr>
                </a:tc>
                <a:tc>
                  <a:txBody>
                    <a:bodyPr/>
                    <a:lstStyle/>
                    <a:p>
                      <a:pPr algn="ctr" fontAlgn="ctr">
                        <a:buNone/>
                      </a:pPr>
                      <a:endParaRPr lang="en-IN" sz="105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0.51152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3981943"/>
                  </a:ext>
                </a:extLst>
              </a:tr>
              <a:tr h="290726">
                <a:tc>
                  <a:txBody>
                    <a:bodyPr/>
                    <a:lstStyle/>
                    <a:p>
                      <a:pPr algn="ctr" fontAlgn="ctr">
                        <a:buNone/>
                      </a:pPr>
                      <a:r>
                        <a:rPr lang="en-IN" sz="1000" b="0" i="0" u="none" strike="noStrike">
                          <a:solidFill>
                            <a:srgbClr val="000000"/>
                          </a:solidFill>
                          <a:effectLst/>
                          <a:latin typeface="Consolas" panose="020B0609020204030204" pitchFamily="49"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11380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53.18%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A84"/>
                    </a:solidFill>
                  </a:tcPr>
                </a:tc>
                <a:tc>
                  <a:txBody>
                    <a:bodyPr/>
                    <a:lstStyle/>
                    <a:p>
                      <a:pPr algn="ctr" fontAlgn="ctr">
                        <a:buNone/>
                      </a:pPr>
                      <a:r>
                        <a:rPr lang="en-IN" sz="1000" b="0" i="0" u="none" strike="noStrike">
                          <a:solidFill>
                            <a:srgbClr val="000000"/>
                          </a:solidFill>
                          <a:effectLst/>
                          <a:latin typeface="Consolas" panose="020B0609020204030204" pitchFamily="49" charset="0"/>
                        </a:rPr>
                        <a:t>39.60%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082"/>
                    </a:solidFill>
                  </a:tcPr>
                </a:tc>
                <a:tc>
                  <a:txBody>
                    <a:bodyPr/>
                    <a:lstStyle/>
                    <a:p>
                      <a:pPr algn="ctr" fontAlgn="ctr">
                        <a:buNone/>
                      </a:pPr>
                      <a:r>
                        <a:rPr lang="en-IN" sz="1000" b="0" i="0" u="none" strike="noStrike">
                          <a:solidFill>
                            <a:srgbClr val="000000"/>
                          </a:solidFill>
                          <a:effectLst/>
                          <a:latin typeface="Consolas" panose="020B0609020204030204" pitchFamily="49" charset="0"/>
                        </a:rPr>
                        <a:t>7.21%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C6F"/>
                    </a:solidFill>
                  </a:tcPr>
                </a:tc>
                <a:tc>
                  <a:txBody>
                    <a:bodyPr/>
                    <a:lstStyle/>
                    <a:p>
                      <a:pPr algn="ctr" fontAlgn="ctr">
                        <a:buNone/>
                      </a:pPr>
                      <a:endParaRPr lang="en-IN" sz="105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0.51759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9443368"/>
                  </a:ext>
                </a:extLst>
              </a:tr>
              <a:tr h="290726">
                <a:tc>
                  <a:txBody>
                    <a:bodyPr/>
                    <a:lstStyle/>
                    <a:p>
                      <a:pPr algn="ctr" fontAlgn="ctr">
                        <a:buNone/>
                      </a:pPr>
                      <a:r>
                        <a:rPr lang="en-IN" sz="1000" b="0" i="0" u="none" strike="noStrike">
                          <a:solidFill>
                            <a:srgbClr val="000000"/>
                          </a:solidFill>
                          <a:effectLst/>
                          <a:latin typeface="Consolas" panose="020B0609020204030204" pitchFamily="49"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11298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52.02%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877"/>
                    </a:solidFill>
                  </a:tcPr>
                </a:tc>
                <a:tc>
                  <a:txBody>
                    <a:bodyPr/>
                    <a:lstStyle/>
                    <a:p>
                      <a:pPr algn="ctr" fontAlgn="ctr">
                        <a:buNone/>
                      </a:pPr>
                      <a:r>
                        <a:rPr lang="en-IN" sz="1000" b="0" i="0" u="none" strike="noStrike">
                          <a:solidFill>
                            <a:srgbClr val="000000"/>
                          </a:solidFill>
                          <a:effectLst/>
                          <a:latin typeface="Consolas" panose="020B0609020204030204" pitchFamily="49" charset="0"/>
                        </a:rPr>
                        <a:t>41.13%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DC17C"/>
                    </a:solidFill>
                  </a:tcPr>
                </a:tc>
                <a:tc>
                  <a:txBody>
                    <a:bodyPr/>
                    <a:lstStyle/>
                    <a:p>
                      <a:pPr algn="ctr" fontAlgn="ctr">
                        <a:buNone/>
                      </a:pPr>
                      <a:r>
                        <a:rPr lang="en-IN" sz="1000" b="0" i="0" u="none" strike="noStrike">
                          <a:solidFill>
                            <a:srgbClr val="000000"/>
                          </a:solidFill>
                          <a:effectLst/>
                          <a:latin typeface="Consolas" panose="020B0609020204030204" pitchFamily="49" charset="0"/>
                        </a:rPr>
                        <a:t>6.85%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endParaRPr lang="en-IN" sz="105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0.51914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4940458"/>
                  </a:ext>
                </a:extLst>
              </a:tr>
              <a:tr h="290726">
                <a:tc>
                  <a:txBody>
                    <a:bodyPr/>
                    <a:lstStyle/>
                    <a:p>
                      <a:pPr algn="ctr" fontAlgn="ctr">
                        <a:buNone/>
                      </a:pPr>
                      <a:r>
                        <a:rPr lang="en-IN" sz="1000" b="0" i="0" u="none" strike="noStrike">
                          <a:solidFill>
                            <a:srgbClr val="000000"/>
                          </a:solidFill>
                          <a:effectLst/>
                          <a:latin typeface="Consolas" panose="020B0609020204030204" pitchFamily="49" charset="0"/>
                        </a:rPr>
                        <a:t>2025-08</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10618</a:t>
                      </a:r>
                    </a:p>
                  </a:txBody>
                  <a:tcPr marL="6350" marR="6350" marT="6350"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28.2%</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ctr">
                        <a:buNone/>
                      </a:pPr>
                      <a:r>
                        <a:rPr lang="en-IN" sz="1000" b="0" i="0" u="none" strike="noStrike">
                          <a:solidFill>
                            <a:srgbClr val="000000"/>
                          </a:solidFill>
                          <a:effectLst/>
                          <a:latin typeface="Consolas" panose="020B0609020204030204" pitchFamily="49" charset="0"/>
                        </a:rPr>
                        <a:t>50.84%</a:t>
                      </a:r>
                    </a:p>
                  </a:txBody>
                  <a:tcPr marL="6350" marR="6350" marT="6350" marB="0"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solidFill>
                      <a:srgbClr val="FBA877"/>
                    </a:solidFill>
                  </a:tcPr>
                </a:tc>
                <a:tc>
                  <a:txBody>
                    <a:bodyPr/>
                    <a:lstStyle/>
                    <a:p>
                      <a:pPr algn="ctr" fontAlgn="ctr">
                        <a:buNone/>
                      </a:pPr>
                      <a:r>
                        <a:rPr lang="en-IN" sz="1000" b="0" i="0" u="none" strike="noStrike">
                          <a:solidFill>
                            <a:srgbClr val="000000"/>
                          </a:solidFill>
                          <a:effectLst/>
                          <a:latin typeface="Consolas" panose="020B0609020204030204" pitchFamily="49" charset="0"/>
                        </a:rPr>
                        <a:t>41.71%</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6DC17C"/>
                    </a:solidFill>
                  </a:tcPr>
                </a:tc>
                <a:tc>
                  <a:txBody>
                    <a:bodyPr/>
                    <a:lstStyle/>
                    <a:p>
                      <a:pPr algn="ctr" fontAlgn="ctr">
                        <a:buNone/>
                      </a:pPr>
                      <a:r>
                        <a:rPr lang="en-IN" sz="1000" b="0" i="0" u="none" strike="noStrike">
                          <a:solidFill>
                            <a:srgbClr val="000000"/>
                          </a:solidFill>
                          <a:effectLst/>
                          <a:latin typeface="Consolas" panose="020B0609020204030204" pitchFamily="49" charset="0"/>
                        </a:rPr>
                        <a:t>7.45%</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F8696B"/>
                    </a:solidFill>
                  </a:tcPr>
                </a:tc>
                <a:tc>
                  <a:txBody>
                    <a:bodyPr/>
                    <a:lstStyle/>
                    <a:p>
                      <a:pPr lvl="0" algn="ctr">
                        <a:buNone/>
                      </a:pPr>
                      <a:endParaRPr lang="en-IN" sz="105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0.51919</a:t>
                      </a:r>
                    </a:p>
                  </a:txBody>
                  <a:tcPr marL="6350" marR="6350" marT="6350" marB="0"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408548829"/>
                  </a:ext>
                </a:extLst>
              </a:tr>
            </a:tbl>
          </a:graphicData>
        </a:graphic>
      </p:graphicFrame>
    </p:spTree>
    <p:extLst>
      <p:ext uri="{BB962C8B-B14F-4D97-AF65-F5344CB8AC3E}">
        <p14:creationId xmlns:p14="http://schemas.microsoft.com/office/powerpoint/2010/main" val="1822392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D1354-ED7A-410D-3D45-FD16CDDA66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EAAD26-C750-1349-A433-EE8D75436804}"/>
              </a:ext>
            </a:extLst>
          </p:cNvPr>
          <p:cNvSpPr>
            <a:spLocks noGrp="1"/>
          </p:cNvSpPr>
          <p:nvPr>
            <p:ph type="title"/>
          </p:nvPr>
        </p:nvSpPr>
        <p:spPr>
          <a:xfrm>
            <a:off x="279944" y="162347"/>
            <a:ext cx="11288974" cy="537454"/>
          </a:xfrm>
        </p:spPr>
        <p:txBody>
          <a:bodyPr vert="horz" lIns="91440" tIns="45720" rIns="91440" bIns="45720" rtlCol="0" anchor="ctr">
            <a:noAutofit/>
          </a:bodyPr>
          <a:lstStyle/>
          <a:p>
            <a:pPr>
              <a:lnSpc>
                <a:spcPct val="150000"/>
              </a:lnSpc>
            </a:pPr>
            <a:r>
              <a:rPr lang="en-US" sz="2000"/>
              <a:t>Rank# 5: </a:t>
            </a:r>
            <a:r>
              <a:rPr lang="en-US" sz="2000" err="1"/>
              <a:t>has_ever_been_overdue</a:t>
            </a:r>
            <a:r>
              <a:rPr lang="en-US" sz="2000"/>
              <a:t> (4 / 5) </a:t>
            </a:r>
            <a:r>
              <a:rPr lang="en-IN" sz="2000"/>
              <a:t>- MoM Feature Distribution &lt;</a:t>
            </a:r>
            <a:r>
              <a:rPr lang="en-IN" sz="2000">
                <a:solidFill>
                  <a:srgbClr val="C00000"/>
                </a:solidFill>
              </a:rPr>
              <a:t>Applied</a:t>
            </a:r>
            <a:r>
              <a:rPr lang="en-IN" sz="2000"/>
              <a:t>&gt; &lt;</a:t>
            </a:r>
            <a:r>
              <a:rPr lang="en-IN" sz="2000">
                <a:solidFill>
                  <a:srgbClr val="C00000"/>
                </a:solidFill>
              </a:rPr>
              <a:t>User Type wise</a:t>
            </a:r>
            <a:r>
              <a:rPr lang="en-IN" sz="2000"/>
              <a:t>&gt;</a:t>
            </a:r>
            <a:r>
              <a:rPr lang="en-IN" sz="2000" b="0"/>
              <a:t>​</a:t>
            </a:r>
            <a:endParaRPr lang="en-US" sz="2000"/>
          </a:p>
        </p:txBody>
      </p:sp>
      <p:sp>
        <p:nvSpPr>
          <p:cNvPr id="5" name="Slide Number Placeholder 1">
            <a:extLst>
              <a:ext uri="{FF2B5EF4-FFF2-40B4-BE49-F238E27FC236}">
                <a16:creationId xmlns:a16="http://schemas.microsoft.com/office/drawing/2014/main" id="{718CFA41-9C20-DABB-7D4D-4EA3FA201095}"/>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41</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7A54887F-EE8F-CE43-96B0-4B2D5D0FA3D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ABCB84F4-5A68-265F-9B8B-26FF8F90D8A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CD1CC652-E4FA-5FA9-9D50-A6167303EB1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056DC54B-26B6-4F8F-C06A-7F639BC9311C}"/>
              </a:ext>
            </a:extLst>
          </p:cNvPr>
          <p:cNvSpPr txBox="1"/>
          <p:nvPr/>
        </p:nvSpPr>
        <p:spPr>
          <a:xfrm>
            <a:off x="653091" y="4786698"/>
            <a:ext cx="4727276" cy="1892826"/>
          </a:xfrm>
          <a:prstGeom prst="rect">
            <a:avLst/>
          </a:prstGeom>
          <a:noFill/>
        </p:spPr>
        <p:txBody>
          <a:bodyPr wrap="square" lIns="91440" tIns="45720" rIns="91440" bIns="45720" anchor="t">
            <a:spAutoFit/>
          </a:bodyPr>
          <a:lstStyle/>
          <a:p>
            <a:pPr marL="285750" indent="-285750">
              <a:spcAft>
                <a:spcPts val="1200"/>
              </a:spcAft>
              <a:buFont typeface="Arial" panose="020B0604020202020204" pitchFamily="34" charset="0"/>
              <a:buChar char="•"/>
            </a:pPr>
            <a:r>
              <a:rPr lang="en-US" sz="1200"/>
              <a:t>The "</a:t>
            </a:r>
            <a:r>
              <a:rPr lang="en-US" sz="1200" err="1"/>
              <a:t>has_ever_been_overdue</a:t>
            </a:r>
            <a:r>
              <a:rPr lang="en-US" sz="1200"/>
              <a:t>" feature for new applicants shows stable fluctuations over the months, with values consistently between 49% and 54% for "0" (not overdue) and 35% to 40% for "1" (overdue).</a:t>
            </a:r>
            <a:endParaRPr lang="en-US" sz="1600"/>
          </a:p>
          <a:p>
            <a:pPr marL="285750" indent="-285750">
              <a:spcAft>
                <a:spcPts val="1200"/>
              </a:spcAft>
              <a:buFont typeface="Arial" panose="020B0604020202020204" pitchFamily="34" charset="0"/>
              <a:buChar char="•"/>
            </a:pPr>
            <a:r>
              <a:rPr lang="en-US" sz="1200"/>
              <a:t>There are no significant variations observed, indicating predictable behavior of applicants' overdue history, making it reliable for use in modeling over time.</a:t>
            </a:r>
            <a:endParaRPr lang="en-US" sz="1600"/>
          </a:p>
          <a:p>
            <a:pPr marL="285750" indent="-285750">
              <a:spcAft>
                <a:spcPts val="1200"/>
              </a:spcAft>
              <a:buFont typeface="Arial" panose="020B0604020202020204" pitchFamily="34" charset="0"/>
              <a:buChar char="•"/>
            </a:pPr>
            <a:endParaRPr lang="en-US" sz="1200"/>
          </a:p>
        </p:txBody>
      </p:sp>
      <p:sp>
        <p:nvSpPr>
          <p:cNvPr id="12" name="TextBox 11">
            <a:extLst>
              <a:ext uri="{FF2B5EF4-FFF2-40B4-BE49-F238E27FC236}">
                <a16:creationId xmlns:a16="http://schemas.microsoft.com/office/drawing/2014/main" id="{275562B2-2FEB-4F45-483C-E9A027D22EDD}"/>
              </a:ext>
            </a:extLst>
          </p:cNvPr>
          <p:cNvSpPr txBox="1"/>
          <p:nvPr/>
        </p:nvSpPr>
        <p:spPr>
          <a:xfrm>
            <a:off x="6096000" y="4784754"/>
            <a:ext cx="4727276" cy="1892826"/>
          </a:xfrm>
          <a:prstGeom prst="rect">
            <a:avLst/>
          </a:prstGeom>
          <a:noFill/>
        </p:spPr>
        <p:txBody>
          <a:bodyPr wrap="square" lIns="91440" tIns="45720" rIns="91440" bIns="45720" anchor="t">
            <a:spAutoFit/>
          </a:bodyPr>
          <a:lstStyle/>
          <a:p>
            <a:pPr marL="285750" indent="-285750">
              <a:spcAft>
                <a:spcPts val="1200"/>
              </a:spcAft>
              <a:buFont typeface="Arial" panose="020B0604020202020204" pitchFamily="34" charset="0"/>
              <a:buChar char="•"/>
            </a:pPr>
            <a:r>
              <a:rPr lang="en-US" sz="1200"/>
              <a:t>The "</a:t>
            </a:r>
            <a:r>
              <a:rPr lang="en-US" sz="1200" err="1"/>
              <a:t>has_ever_been_overdue</a:t>
            </a:r>
            <a:r>
              <a:rPr lang="en-US" sz="1200"/>
              <a:t>" feature for repeat applicants demonstrates slight fluctuations in the proportion of applicants with overdue history (denoted by "1"), ranging from 34% to 43% over the months.</a:t>
            </a:r>
            <a:endParaRPr lang="en-US" sz="1600"/>
          </a:p>
          <a:p>
            <a:pPr marL="285750" indent="-285750">
              <a:spcAft>
                <a:spcPts val="1200"/>
              </a:spcAft>
              <a:buFont typeface="Arial" panose="020B0604020202020204" pitchFamily="34" charset="0"/>
              <a:buChar char="•"/>
            </a:pPr>
            <a:r>
              <a:rPr lang="en-US" sz="1200"/>
              <a:t>The data shows a gradual shift towards a higher percentage of overdue records, with values stabilizing around 41% to 43% by mid-2025, indicating a predictable and stable trend for repeat applicants.</a:t>
            </a:r>
            <a:endParaRPr lang="en-US" sz="1600"/>
          </a:p>
          <a:p>
            <a:pPr marL="285750" indent="-285750">
              <a:spcAft>
                <a:spcPts val="1200"/>
              </a:spcAft>
              <a:buFont typeface="Arial" panose="020B0604020202020204" pitchFamily="34" charset="0"/>
              <a:buChar char="•"/>
            </a:pPr>
            <a:endParaRPr lang="en-US" sz="1200"/>
          </a:p>
        </p:txBody>
      </p:sp>
      <p:graphicFrame>
        <p:nvGraphicFramePr>
          <p:cNvPr id="6" name="Table 5">
            <a:extLst>
              <a:ext uri="{FF2B5EF4-FFF2-40B4-BE49-F238E27FC236}">
                <a16:creationId xmlns:a16="http://schemas.microsoft.com/office/drawing/2014/main" id="{CDBE5BDF-C8D7-D078-8C57-DED0458995E6}"/>
              </a:ext>
            </a:extLst>
          </p:cNvPr>
          <p:cNvGraphicFramePr>
            <a:graphicFrameLocks noGrp="1"/>
          </p:cNvGraphicFramePr>
          <p:nvPr>
            <p:extLst>
              <p:ext uri="{D42A27DB-BD31-4B8C-83A1-F6EECF244321}">
                <p14:modId xmlns:p14="http://schemas.microsoft.com/office/powerpoint/2010/main" val="2682545852"/>
              </p:ext>
            </p:extLst>
          </p:nvPr>
        </p:nvGraphicFramePr>
        <p:xfrm>
          <a:off x="653091" y="1302937"/>
          <a:ext cx="4858513" cy="3233678"/>
        </p:xfrm>
        <a:graphic>
          <a:graphicData uri="http://schemas.openxmlformats.org/drawingml/2006/table">
            <a:tbl>
              <a:tblPr/>
              <a:tblGrid>
                <a:gridCol w="682895">
                  <a:extLst>
                    <a:ext uri="{9D8B030D-6E8A-4147-A177-3AD203B41FA5}">
                      <a16:colId xmlns:a16="http://schemas.microsoft.com/office/drawing/2014/main" val="1848910114"/>
                    </a:ext>
                  </a:extLst>
                </a:gridCol>
                <a:gridCol w="682895">
                  <a:extLst>
                    <a:ext uri="{9D8B030D-6E8A-4147-A177-3AD203B41FA5}">
                      <a16:colId xmlns:a16="http://schemas.microsoft.com/office/drawing/2014/main" val="1994538653"/>
                    </a:ext>
                  </a:extLst>
                </a:gridCol>
                <a:gridCol w="682895">
                  <a:extLst>
                    <a:ext uri="{9D8B030D-6E8A-4147-A177-3AD203B41FA5}">
                      <a16:colId xmlns:a16="http://schemas.microsoft.com/office/drawing/2014/main" val="1185836222"/>
                    </a:ext>
                  </a:extLst>
                </a:gridCol>
                <a:gridCol w="682895">
                  <a:extLst>
                    <a:ext uri="{9D8B030D-6E8A-4147-A177-3AD203B41FA5}">
                      <a16:colId xmlns:a16="http://schemas.microsoft.com/office/drawing/2014/main" val="549812106"/>
                    </a:ext>
                  </a:extLst>
                </a:gridCol>
                <a:gridCol w="682895">
                  <a:extLst>
                    <a:ext uri="{9D8B030D-6E8A-4147-A177-3AD203B41FA5}">
                      <a16:colId xmlns:a16="http://schemas.microsoft.com/office/drawing/2014/main" val="438953081"/>
                    </a:ext>
                  </a:extLst>
                </a:gridCol>
                <a:gridCol w="682895">
                  <a:extLst>
                    <a:ext uri="{9D8B030D-6E8A-4147-A177-3AD203B41FA5}">
                      <a16:colId xmlns:a16="http://schemas.microsoft.com/office/drawing/2014/main" val="558927530"/>
                    </a:ext>
                  </a:extLst>
                </a:gridCol>
                <a:gridCol w="78248">
                  <a:extLst>
                    <a:ext uri="{9D8B030D-6E8A-4147-A177-3AD203B41FA5}">
                      <a16:colId xmlns:a16="http://schemas.microsoft.com/office/drawing/2014/main" val="742123840"/>
                    </a:ext>
                  </a:extLst>
                </a:gridCol>
                <a:gridCol w="682895">
                  <a:extLst>
                    <a:ext uri="{9D8B030D-6E8A-4147-A177-3AD203B41FA5}">
                      <a16:colId xmlns:a16="http://schemas.microsoft.com/office/drawing/2014/main" val="3088212710"/>
                    </a:ext>
                  </a:extLst>
                </a:gridCol>
              </a:tblGrid>
              <a:tr h="220651">
                <a:tc gridSpan="8">
                  <a:txBody>
                    <a:bodyPr/>
                    <a:lstStyle/>
                    <a:p>
                      <a:pPr algn="ctr" fontAlgn="b">
                        <a:buNone/>
                      </a:pPr>
                      <a:r>
                        <a:rPr lang="en-US" sz="900" b="1" i="0" u="none" strike="noStrike">
                          <a:solidFill>
                            <a:srgbClr val="000000"/>
                          </a:solidFill>
                          <a:effectLst/>
                          <a:latin typeface="Consolas" panose="020B0609020204030204" pitchFamily="49" charset="0"/>
                        </a:rPr>
                        <a:t> has_ever_been_overdue - New Applicant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433458160"/>
                  </a:ext>
                </a:extLst>
              </a:tr>
              <a:tr h="365216">
                <a:tc>
                  <a:txBody>
                    <a:bodyPr/>
                    <a:lstStyle/>
                    <a:p>
                      <a:pPr algn="ctr" fontAlgn="ctr">
                        <a:buNone/>
                      </a:pPr>
                      <a:r>
                        <a:rPr lang="en-IN" sz="900" b="1" i="0" u="none" strike="noStrike">
                          <a:solidFill>
                            <a:srgbClr val="202124"/>
                          </a:solidFill>
                          <a:effectLst/>
                          <a:latin typeface="Consolas" panose="020B0609020204030204" pitchFamily="49" charset="0"/>
                        </a:rPr>
                        <a:t>month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202124"/>
                          </a:solidFill>
                          <a:effectLst/>
                          <a:latin typeface="Consolas" panose="020B0609020204030204" pitchFamily="49"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202124"/>
                          </a:solidFill>
                          <a:effectLst/>
                          <a:latin typeface="Consolas" panose="020B0609020204030204" pitchFamily="49"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202124"/>
                          </a:solidFill>
                          <a:effectLst/>
                          <a:latin typeface="Consolas" panose="020B0609020204030204" pitchFamily="49"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202124"/>
                          </a:solidFill>
                          <a:effectLst/>
                          <a:latin typeface="Consolas" panose="020B0609020204030204" pitchFamily="49" charset="0"/>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202124"/>
                          </a:solidFill>
                          <a:effectLst/>
                          <a:latin typeface="Consolas" panose="020B0609020204030204" pitchFamily="49" charset="0"/>
                        </a:rPr>
                        <a:t>Unknown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900" b="1" i="0" u="none" strike="noStrike">
                          <a:solidFill>
                            <a:srgbClr val="000000"/>
                          </a:solidFill>
                          <a:effectLst/>
                          <a:latin typeface="Consolas" panose="020B0609020204030204" pitchFamily="49" charset="0"/>
                        </a:rPr>
                        <a:t>Avg. CIC Score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817906"/>
                  </a:ext>
                </a:extLst>
              </a:tr>
              <a:tr h="220651">
                <a:tc>
                  <a:txBody>
                    <a:bodyPr/>
                    <a:lstStyle/>
                    <a:p>
                      <a:pPr algn="ctr" fontAlgn="ctr">
                        <a:buNone/>
                      </a:pPr>
                      <a:r>
                        <a:rPr lang="en-IN" sz="900" b="0" i="0" u="none" strike="noStrike">
                          <a:solidFill>
                            <a:srgbClr val="202124"/>
                          </a:solidFill>
                          <a:effectLst/>
                          <a:latin typeface="Consolas" panose="020B0609020204030204" pitchFamily="49"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14392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F1F1F1"/>
                          </a:solidFill>
                          <a:effectLst/>
                          <a:latin typeface="Consolas" panose="020B0609020204030204" pitchFamily="49" charset="0"/>
                        </a:rPr>
                        <a:t>50.19%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E72"/>
                    </a:solidFill>
                  </a:tcPr>
                </a:tc>
                <a:tc>
                  <a:txBody>
                    <a:bodyPr/>
                    <a:lstStyle/>
                    <a:p>
                      <a:pPr algn="ctr" fontAlgn="ctr">
                        <a:buNone/>
                      </a:pPr>
                      <a:r>
                        <a:rPr lang="en-IN" sz="900" b="0" i="0" u="none" strike="noStrike">
                          <a:solidFill>
                            <a:srgbClr val="000000"/>
                          </a:solidFill>
                          <a:effectLst/>
                          <a:latin typeface="Consolas" panose="020B0609020204030204" pitchFamily="49" charset="0"/>
                        </a:rPr>
                        <a:t>37.60%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A7A"/>
                    </a:solidFill>
                  </a:tcPr>
                </a:tc>
                <a:tc>
                  <a:txBody>
                    <a:bodyPr/>
                    <a:lstStyle/>
                    <a:p>
                      <a:pPr algn="ctr" fontAlgn="ctr">
                        <a:buNone/>
                      </a:pPr>
                      <a:r>
                        <a:rPr lang="en-IN" sz="900" b="0" i="0" u="none" strike="noStrike">
                          <a:solidFill>
                            <a:srgbClr val="000000"/>
                          </a:solidFill>
                          <a:effectLst/>
                          <a:latin typeface="Consolas" panose="020B0609020204030204" pitchFamily="49" charset="0"/>
                        </a:rPr>
                        <a:t>12.21%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0.55412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0372560"/>
                  </a:ext>
                </a:extLst>
              </a:tr>
              <a:tr h="220651">
                <a:tc>
                  <a:txBody>
                    <a:bodyPr/>
                    <a:lstStyle/>
                    <a:p>
                      <a:pPr algn="ctr" fontAlgn="ctr">
                        <a:buNone/>
                      </a:pPr>
                      <a:r>
                        <a:rPr lang="en-IN" sz="900" b="0" i="0" u="none" strike="noStrike">
                          <a:solidFill>
                            <a:srgbClr val="202124"/>
                          </a:solidFill>
                          <a:effectLst/>
                          <a:latin typeface="Consolas" panose="020B0609020204030204" pitchFamily="49"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11348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52.36%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883"/>
                    </a:solidFill>
                  </a:tcPr>
                </a:tc>
                <a:tc>
                  <a:txBody>
                    <a:bodyPr/>
                    <a:lstStyle/>
                    <a:p>
                      <a:pPr algn="ctr" fontAlgn="ctr">
                        <a:buNone/>
                      </a:pPr>
                      <a:r>
                        <a:rPr lang="en-IN" sz="900" b="0" i="0" u="none" strike="noStrike">
                          <a:solidFill>
                            <a:srgbClr val="000000"/>
                          </a:solidFill>
                          <a:effectLst/>
                          <a:latin typeface="Consolas" panose="020B0609020204030204" pitchFamily="49" charset="0"/>
                        </a:rPr>
                        <a:t>38.89%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883"/>
                    </a:solidFill>
                  </a:tcPr>
                </a:tc>
                <a:tc>
                  <a:txBody>
                    <a:bodyPr/>
                    <a:lstStyle/>
                    <a:p>
                      <a:pPr algn="ctr" fontAlgn="ctr">
                        <a:buNone/>
                      </a:pPr>
                      <a:r>
                        <a:rPr lang="en-IN" sz="900" b="0" i="0" u="none" strike="noStrike">
                          <a:solidFill>
                            <a:srgbClr val="000000"/>
                          </a:solidFill>
                          <a:effectLst/>
                          <a:latin typeface="Consolas" panose="020B0609020204030204" pitchFamily="49" charset="0"/>
                        </a:rPr>
                        <a:t>8.75%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D75"/>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0.53885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1209861"/>
                  </a:ext>
                </a:extLst>
              </a:tr>
              <a:tr h="220651">
                <a:tc>
                  <a:txBody>
                    <a:bodyPr/>
                    <a:lstStyle/>
                    <a:p>
                      <a:pPr algn="ctr" fontAlgn="ctr">
                        <a:buNone/>
                      </a:pPr>
                      <a:r>
                        <a:rPr lang="en-IN" sz="900" b="0" i="0" u="none" strike="noStrike">
                          <a:solidFill>
                            <a:srgbClr val="202124"/>
                          </a:solidFill>
                          <a:effectLst/>
                          <a:latin typeface="Consolas" panose="020B0609020204030204" pitchFamily="49"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11296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27.5%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51.97%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182"/>
                    </a:solidFill>
                  </a:tcPr>
                </a:tc>
                <a:tc>
                  <a:txBody>
                    <a:bodyPr/>
                    <a:lstStyle/>
                    <a:p>
                      <a:pPr algn="ctr" fontAlgn="ctr">
                        <a:buNone/>
                      </a:pPr>
                      <a:r>
                        <a:rPr lang="en-IN" sz="900" b="0" i="0" u="none" strike="noStrike">
                          <a:solidFill>
                            <a:srgbClr val="000000"/>
                          </a:solidFill>
                          <a:effectLst/>
                          <a:latin typeface="Consolas" panose="020B0609020204030204" pitchFamily="49" charset="0"/>
                        </a:rPr>
                        <a:t>38.37%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B81"/>
                    </a:solidFill>
                  </a:tcPr>
                </a:tc>
                <a:tc>
                  <a:txBody>
                    <a:bodyPr/>
                    <a:lstStyle/>
                    <a:p>
                      <a:pPr algn="ctr" fontAlgn="ctr">
                        <a:buNone/>
                      </a:pPr>
                      <a:r>
                        <a:rPr lang="en-IN" sz="900" b="0" i="0" u="none" strike="noStrike">
                          <a:solidFill>
                            <a:srgbClr val="000000"/>
                          </a:solidFill>
                          <a:effectLst/>
                          <a:latin typeface="Consolas" panose="020B0609020204030204" pitchFamily="49" charset="0"/>
                        </a:rPr>
                        <a:t>9.67%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480"/>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0.53941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8868583"/>
                  </a:ext>
                </a:extLst>
              </a:tr>
              <a:tr h="220651">
                <a:tc>
                  <a:txBody>
                    <a:bodyPr/>
                    <a:lstStyle/>
                    <a:p>
                      <a:pPr algn="ctr" fontAlgn="ctr">
                        <a:buNone/>
                      </a:pPr>
                      <a:r>
                        <a:rPr lang="en-IN" sz="900" b="0" i="0" u="none" strike="noStrike">
                          <a:solidFill>
                            <a:srgbClr val="202124"/>
                          </a:solidFill>
                          <a:effectLst/>
                          <a:latin typeface="Consolas" panose="020B0609020204030204" pitchFamily="49"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9444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23.6%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F1F1F1"/>
                          </a:solidFill>
                          <a:effectLst/>
                          <a:latin typeface="Consolas" panose="020B0609020204030204" pitchFamily="49" charset="0"/>
                        </a:rPr>
                        <a:t>49.41%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41.68%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8.92%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877"/>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0.53985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1109618"/>
                  </a:ext>
                </a:extLst>
              </a:tr>
              <a:tr h="220651">
                <a:tc>
                  <a:txBody>
                    <a:bodyPr/>
                    <a:lstStyle/>
                    <a:p>
                      <a:pPr algn="ctr" fontAlgn="ctr">
                        <a:buNone/>
                      </a:pPr>
                      <a:r>
                        <a:rPr lang="en-IN" sz="900" b="0" i="0" u="none" strike="noStrike">
                          <a:solidFill>
                            <a:srgbClr val="202124"/>
                          </a:solidFill>
                          <a:effectLst/>
                          <a:latin typeface="Consolas" panose="020B0609020204030204" pitchFamily="49"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10098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24.2%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51.97%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182"/>
                    </a:solidFill>
                  </a:tcPr>
                </a:tc>
                <a:tc>
                  <a:txBody>
                    <a:bodyPr/>
                    <a:lstStyle/>
                    <a:p>
                      <a:pPr algn="ctr" fontAlgn="ctr">
                        <a:buNone/>
                      </a:pPr>
                      <a:r>
                        <a:rPr lang="en-IN" sz="900" b="0" i="0" u="none" strike="noStrike">
                          <a:solidFill>
                            <a:srgbClr val="000000"/>
                          </a:solidFill>
                          <a:effectLst/>
                          <a:latin typeface="Consolas" panose="020B0609020204030204" pitchFamily="49" charset="0"/>
                        </a:rPr>
                        <a:t>38.49%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182"/>
                    </a:solidFill>
                  </a:tcPr>
                </a:tc>
                <a:tc>
                  <a:txBody>
                    <a:bodyPr/>
                    <a:lstStyle/>
                    <a:p>
                      <a:pPr algn="ctr" fontAlgn="ctr">
                        <a:buNone/>
                      </a:pPr>
                      <a:r>
                        <a:rPr lang="en-IN" sz="900" b="0" i="0" u="none" strike="noStrike">
                          <a:solidFill>
                            <a:srgbClr val="000000"/>
                          </a:solidFill>
                          <a:effectLst/>
                          <a:latin typeface="Consolas" panose="020B0609020204030204" pitchFamily="49" charset="0"/>
                        </a:rPr>
                        <a:t>9.54%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D7E"/>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0.53411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3895319"/>
                  </a:ext>
                </a:extLst>
              </a:tr>
              <a:tr h="220651">
                <a:tc>
                  <a:txBody>
                    <a:bodyPr/>
                    <a:lstStyle/>
                    <a:p>
                      <a:pPr algn="ctr" fontAlgn="ctr">
                        <a:buNone/>
                      </a:pPr>
                      <a:r>
                        <a:rPr lang="en-IN" sz="900" b="0" i="0" u="none" strike="noStrike">
                          <a:solidFill>
                            <a:srgbClr val="202124"/>
                          </a:solidFill>
                          <a:effectLst/>
                          <a:latin typeface="Consolas" panose="020B0609020204030204" pitchFamily="49"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9500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25.1%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F1F1F1"/>
                          </a:solidFill>
                          <a:effectLst/>
                          <a:latin typeface="Consolas" panose="020B0609020204030204" pitchFamily="49" charset="0"/>
                        </a:rPr>
                        <a:t>50.05%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871"/>
                    </a:solidFill>
                  </a:tcPr>
                </a:tc>
                <a:tc>
                  <a:txBody>
                    <a:bodyPr/>
                    <a:lstStyle/>
                    <a:p>
                      <a:pPr algn="ctr" fontAlgn="ctr">
                        <a:buNone/>
                      </a:pPr>
                      <a:r>
                        <a:rPr lang="en-IN" sz="900" b="0" i="0" u="none" strike="noStrike">
                          <a:solidFill>
                            <a:srgbClr val="000000"/>
                          </a:solidFill>
                          <a:effectLst/>
                          <a:latin typeface="Consolas" panose="020B0609020204030204" pitchFamily="49" charset="0"/>
                        </a:rPr>
                        <a:t>40.77%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3CC7E"/>
                    </a:solidFill>
                  </a:tcPr>
                </a:tc>
                <a:tc>
                  <a:txBody>
                    <a:bodyPr/>
                    <a:lstStyle/>
                    <a:p>
                      <a:pPr algn="ctr" fontAlgn="ctr">
                        <a:buNone/>
                      </a:pPr>
                      <a:r>
                        <a:rPr lang="en-IN" sz="900" b="0" i="0" u="none" strike="noStrike">
                          <a:solidFill>
                            <a:srgbClr val="000000"/>
                          </a:solidFill>
                          <a:effectLst/>
                          <a:latin typeface="Consolas" panose="020B0609020204030204" pitchFamily="49" charset="0"/>
                        </a:rPr>
                        <a:t>9.18%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87A"/>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0.53446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2228303"/>
                  </a:ext>
                </a:extLst>
              </a:tr>
              <a:tr h="220651">
                <a:tc>
                  <a:txBody>
                    <a:bodyPr/>
                    <a:lstStyle/>
                    <a:p>
                      <a:pPr algn="ctr" fontAlgn="ctr">
                        <a:buNone/>
                      </a:pPr>
                      <a:r>
                        <a:rPr lang="en-IN" sz="900" b="0" i="0" u="none" strike="noStrike">
                          <a:solidFill>
                            <a:srgbClr val="202124"/>
                          </a:solidFill>
                          <a:effectLst/>
                          <a:latin typeface="Consolas" panose="020B0609020204030204" pitchFamily="49"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7975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24.0%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51.10%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97A"/>
                    </a:solidFill>
                  </a:tcPr>
                </a:tc>
                <a:tc>
                  <a:txBody>
                    <a:bodyPr/>
                    <a:lstStyle/>
                    <a:p>
                      <a:pPr algn="ctr" fontAlgn="ctr">
                        <a:buNone/>
                      </a:pPr>
                      <a:r>
                        <a:rPr lang="en-IN" sz="900" b="0" i="0" u="none" strike="noStrike">
                          <a:solidFill>
                            <a:srgbClr val="000000"/>
                          </a:solidFill>
                          <a:effectLst/>
                          <a:latin typeface="Consolas" panose="020B0609020204030204" pitchFamily="49" charset="0"/>
                        </a:rPr>
                        <a:t>39.65%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D81"/>
                    </a:solidFill>
                  </a:tcPr>
                </a:tc>
                <a:tc>
                  <a:txBody>
                    <a:bodyPr/>
                    <a:lstStyle/>
                    <a:p>
                      <a:pPr algn="ctr" fontAlgn="ctr">
                        <a:buNone/>
                      </a:pPr>
                      <a:r>
                        <a:rPr lang="en-IN" sz="900" b="0" i="0" u="none" strike="noStrike">
                          <a:solidFill>
                            <a:srgbClr val="000000"/>
                          </a:solidFill>
                          <a:effectLst/>
                          <a:latin typeface="Consolas" panose="020B0609020204030204" pitchFamily="49" charset="0"/>
                        </a:rPr>
                        <a:t>9.25%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C7B"/>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0.53894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4641334"/>
                  </a:ext>
                </a:extLst>
              </a:tr>
              <a:tr h="220651">
                <a:tc>
                  <a:txBody>
                    <a:bodyPr/>
                    <a:lstStyle/>
                    <a:p>
                      <a:pPr algn="ctr" fontAlgn="ctr">
                        <a:buNone/>
                      </a:pPr>
                      <a:r>
                        <a:rPr lang="en-IN" sz="900" b="0" i="0" u="none" strike="noStrike">
                          <a:solidFill>
                            <a:srgbClr val="202124"/>
                          </a:solidFill>
                          <a:effectLst/>
                          <a:latin typeface="Consolas" panose="020B0609020204030204" pitchFamily="49"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7619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20.9%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52.82%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BE182"/>
                    </a:solidFill>
                  </a:tcPr>
                </a:tc>
                <a:tc>
                  <a:txBody>
                    <a:bodyPr/>
                    <a:lstStyle/>
                    <a:p>
                      <a:pPr algn="ctr" fontAlgn="ctr">
                        <a:buNone/>
                      </a:pPr>
                      <a:r>
                        <a:rPr lang="en-IN" sz="900" b="0" i="0" u="none" strike="noStrike">
                          <a:solidFill>
                            <a:srgbClr val="000000"/>
                          </a:solidFill>
                          <a:effectLst/>
                          <a:latin typeface="Consolas" panose="020B0609020204030204" pitchFamily="49" charset="0"/>
                        </a:rPr>
                        <a:t>38.02%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C7E"/>
                    </a:solidFill>
                  </a:tcPr>
                </a:tc>
                <a:tc>
                  <a:txBody>
                    <a:bodyPr/>
                    <a:lstStyle/>
                    <a:p>
                      <a:pPr algn="ctr" fontAlgn="ctr">
                        <a:buNone/>
                      </a:pPr>
                      <a:r>
                        <a:rPr lang="en-IN" sz="900" b="0" i="0" u="none" strike="noStrike">
                          <a:solidFill>
                            <a:srgbClr val="000000"/>
                          </a:solidFill>
                          <a:effectLst/>
                          <a:latin typeface="Consolas" panose="020B0609020204030204" pitchFamily="49" charset="0"/>
                        </a:rPr>
                        <a:t>9.16%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57A"/>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0.53747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306571"/>
                  </a:ext>
                </a:extLst>
              </a:tr>
              <a:tr h="220651">
                <a:tc>
                  <a:txBody>
                    <a:bodyPr/>
                    <a:lstStyle/>
                    <a:p>
                      <a:pPr algn="ctr" fontAlgn="ctr">
                        <a:buNone/>
                      </a:pPr>
                      <a:r>
                        <a:rPr lang="en-IN" sz="900" b="0" i="0" u="none" strike="noStrike">
                          <a:solidFill>
                            <a:srgbClr val="202124"/>
                          </a:solidFill>
                          <a:effectLst/>
                          <a:latin typeface="Consolas" panose="020B0609020204030204" pitchFamily="49"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7786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22.3%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54.94%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F1F1F1"/>
                          </a:solidFill>
                          <a:effectLst/>
                          <a:latin typeface="Consolas" panose="020B0609020204030204" pitchFamily="49" charset="0"/>
                        </a:rPr>
                        <a:t>35.77%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9.29%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E7B"/>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0.53004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2861158"/>
                  </a:ext>
                </a:extLst>
              </a:tr>
              <a:tr h="220651">
                <a:tc>
                  <a:txBody>
                    <a:bodyPr/>
                    <a:lstStyle/>
                    <a:p>
                      <a:pPr algn="ctr" fontAlgn="ctr">
                        <a:buNone/>
                      </a:pPr>
                      <a:r>
                        <a:rPr lang="en-IN" sz="900" b="0" i="0" u="none" strike="noStrike">
                          <a:solidFill>
                            <a:srgbClr val="202124"/>
                          </a:solidFill>
                          <a:effectLst/>
                          <a:latin typeface="Consolas" panose="020B0609020204030204" pitchFamily="49"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9490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23.0%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52.56%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583"/>
                    </a:solidFill>
                  </a:tcPr>
                </a:tc>
                <a:tc>
                  <a:txBody>
                    <a:bodyPr/>
                    <a:lstStyle/>
                    <a:p>
                      <a:pPr algn="ctr" fontAlgn="ctr">
                        <a:buNone/>
                      </a:pPr>
                      <a:r>
                        <a:rPr lang="en-IN" sz="900" b="0" i="0" u="none" strike="noStrike">
                          <a:solidFill>
                            <a:srgbClr val="000000"/>
                          </a:solidFill>
                          <a:effectLst/>
                          <a:latin typeface="Consolas" panose="020B0609020204030204" pitchFamily="49" charset="0"/>
                        </a:rPr>
                        <a:t>39.05%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683"/>
                    </a:solidFill>
                  </a:tcPr>
                </a:tc>
                <a:tc>
                  <a:txBody>
                    <a:bodyPr/>
                    <a:lstStyle/>
                    <a:p>
                      <a:pPr algn="ctr" fontAlgn="ctr">
                        <a:buNone/>
                      </a:pPr>
                      <a:r>
                        <a:rPr lang="en-IN" sz="900" b="0" i="0" u="none" strike="noStrike">
                          <a:solidFill>
                            <a:srgbClr val="F1F1F1"/>
                          </a:solidFill>
                          <a:effectLst/>
                          <a:latin typeface="Consolas" panose="020B0609020204030204" pitchFamily="49" charset="0"/>
                        </a:rPr>
                        <a:t>8.39%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871"/>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0.53473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0316874"/>
                  </a:ext>
                </a:extLst>
              </a:tr>
              <a:tr h="220651">
                <a:tc>
                  <a:txBody>
                    <a:bodyPr/>
                    <a:lstStyle/>
                    <a:p>
                      <a:pPr algn="ctr" fontAlgn="ctr">
                        <a:buNone/>
                      </a:pPr>
                      <a:r>
                        <a:rPr lang="en-IN" sz="900" b="0" i="0" u="none" strike="noStrike">
                          <a:solidFill>
                            <a:srgbClr val="202124"/>
                          </a:solidFill>
                          <a:effectLst/>
                          <a:latin typeface="Consolas" panose="020B0609020204030204" pitchFamily="49"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202124"/>
                          </a:solidFill>
                          <a:effectLst/>
                          <a:latin typeface="Consolas" panose="020B0609020204030204" pitchFamily="49" charset="0"/>
                        </a:rPr>
                        <a:t>9460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51.44%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97D"/>
                    </a:solidFill>
                  </a:tcPr>
                </a:tc>
                <a:tc>
                  <a:txBody>
                    <a:bodyPr/>
                    <a:lstStyle/>
                    <a:p>
                      <a:pPr algn="ctr" fontAlgn="ctr">
                        <a:buNone/>
                      </a:pPr>
                      <a:r>
                        <a:rPr lang="en-IN" sz="900" b="0" i="0" u="none" strike="noStrike">
                          <a:solidFill>
                            <a:srgbClr val="000000"/>
                          </a:solidFill>
                          <a:effectLst/>
                          <a:latin typeface="Consolas" panose="020B0609020204030204" pitchFamily="49" charset="0"/>
                        </a:rPr>
                        <a:t>40.69%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CD7E"/>
                    </a:solidFill>
                  </a:tcPr>
                </a:tc>
                <a:tc>
                  <a:txBody>
                    <a:bodyPr/>
                    <a:lstStyle/>
                    <a:p>
                      <a:pPr algn="ctr" fontAlgn="ctr">
                        <a:buNone/>
                      </a:pPr>
                      <a:r>
                        <a:rPr lang="en-IN" sz="900" b="0" i="0" u="none" strike="noStrike">
                          <a:solidFill>
                            <a:srgbClr val="F1F1F1"/>
                          </a:solidFill>
                          <a:effectLst/>
                          <a:latin typeface="Consolas" panose="020B0609020204030204" pitchFamily="49" charset="0"/>
                        </a:rPr>
                        <a:t>7.88%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endParaRPr lang="en-IN" sz="9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0.53564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6205882"/>
                  </a:ext>
                </a:extLst>
              </a:tr>
              <a:tr h="220650">
                <a:tc>
                  <a:txBody>
                    <a:bodyPr/>
                    <a:lstStyle/>
                    <a:p>
                      <a:pPr algn="ctr" fontAlgn="ctr">
                        <a:buNone/>
                      </a:pPr>
                      <a:r>
                        <a:rPr lang="en-IN" sz="900" b="0" i="0" u="none" strike="noStrike">
                          <a:solidFill>
                            <a:srgbClr val="202124"/>
                          </a:solidFill>
                          <a:effectLst/>
                          <a:latin typeface="Consolas" panose="020B0609020204030204" pitchFamily="49" charset="0"/>
                        </a:rPr>
                        <a:t>2025-08</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ctr">
                        <a:buNone/>
                      </a:pPr>
                      <a:r>
                        <a:rPr lang="en-IN" sz="900" b="0" i="0" u="none" strike="noStrike">
                          <a:solidFill>
                            <a:srgbClr val="202124"/>
                          </a:solidFill>
                          <a:effectLst/>
                          <a:latin typeface="Consolas" panose="020B0609020204030204" pitchFamily="49" charset="0"/>
                        </a:rPr>
                        <a:t>8931</a:t>
                      </a:r>
                    </a:p>
                  </a:txBody>
                  <a:tcPr marL="6350" marR="6350" marT="6350"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19.6%</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ctr">
                        <a:buNone/>
                      </a:pPr>
                      <a:r>
                        <a:rPr lang="en-IN" sz="900" b="0" i="0" u="none" strike="noStrike">
                          <a:solidFill>
                            <a:srgbClr val="000000"/>
                          </a:solidFill>
                          <a:effectLst/>
                          <a:latin typeface="Consolas" panose="020B0609020204030204" pitchFamily="49" charset="0"/>
                        </a:rPr>
                        <a:t>50.90%</a:t>
                      </a:r>
                    </a:p>
                  </a:txBody>
                  <a:tcPr marL="6350" marR="6350" marT="6350" marB="0"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solidFill>
                      <a:srgbClr val="FDC97D"/>
                    </a:solidFill>
                  </a:tcPr>
                </a:tc>
                <a:tc>
                  <a:txBody>
                    <a:bodyPr/>
                    <a:lstStyle/>
                    <a:p>
                      <a:pPr algn="ctr" fontAlgn="ctr">
                        <a:buNone/>
                      </a:pPr>
                      <a:r>
                        <a:rPr lang="en-IN" sz="900" b="0" i="0" u="none" strike="noStrike">
                          <a:solidFill>
                            <a:srgbClr val="000000"/>
                          </a:solidFill>
                          <a:effectLst/>
                          <a:latin typeface="Consolas" panose="020B0609020204030204" pitchFamily="49" charset="0"/>
                        </a:rPr>
                        <a:t>40.50%</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96CD7E"/>
                    </a:solidFill>
                  </a:tcPr>
                </a:tc>
                <a:tc>
                  <a:txBody>
                    <a:bodyPr/>
                    <a:lstStyle/>
                    <a:p>
                      <a:pPr algn="ctr" fontAlgn="ctr">
                        <a:buNone/>
                      </a:pPr>
                      <a:r>
                        <a:rPr lang="en-IN" sz="900" b="0" i="0" u="none" strike="noStrike">
                          <a:solidFill>
                            <a:srgbClr val="000000"/>
                          </a:solidFill>
                          <a:effectLst/>
                          <a:latin typeface="Consolas" panose="020B0609020204030204" pitchFamily="49" charset="0"/>
                        </a:rPr>
                        <a:t>8.60%</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F8696B"/>
                    </a:solidFill>
                  </a:tcPr>
                </a:tc>
                <a:tc>
                  <a:txBody>
                    <a:bodyPr/>
                    <a:lstStyle/>
                    <a:p>
                      <a:pPr lvl="0" algn="ctr">
                        <a:buNone/>
                      </a:pPr>
                      <a:endParaRPr lang="en-IN" sz="9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0.53535</a:t>
                      </a:r>
                    </a:p>
                  </a:txBody>
                  <a:tcPr marL="6350" marR="6350" marT="6350" marB="0"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821161679"/>
                  </a:ext>
                </a:extLst>
              </a:tr>
            </a:tbl>
          </a:graphicData>
        </a:graphic>
      </p:graphicFrame>
      <p:graphicFrame>
        <p:nvGraphicFramePr>
          <p:cNvPr id="8" name="Table 7">
            <a:extLst>
              <a:ext uri="{FF2B5EF4-FFF2-40B4-BE49-F238E27FC236}">
                <a16:creationId xmlns:a16="http://schemas.microsoft.com/office/drawing/2014/main" id="{6BEC1879-6044-4E6D-A194-C7CB767EFA00}"/>
              </a:ext>
            </a:extLst>
          </p:cNvPr>
          <p:cNvGraphicFramePr>
            <a:graphicFrameLocks noGrp="1"/>
          </p:cNvGraphicFramePr>
          <p:nvPr>
            <p:extLst>
              <p:ext uri="{D42A27DB-BD31-4B8C-83A1-F6EECF244321}">
                <p14:modId xmlns:p14="http://schemas.microsoft.com/office/powerpoint/2010/main" val="1149348646"/>
              </p:ext>
            </p:extLst>
          </p:nvPr>
        </p:nvGraphicFramePr>
        <p:xfrm>
          <a:off x="6096000" y="1302936"/>
          <a:ext cx="4858513" cy="3223577"/>
        </p:xfrm>
        <a:graphic>
          <a:graphicData uri="http://schemas.openxmlformats.org/drawingml/2006/table">
            <a:tbl>
              <a:tblPr/>
              <a:tblGrid>
                <a:gridCol w="682895">
                  <a:extLst>
                    <a:ext uri="{9D8B030D-6E8A-4147-A177-3AD203B41FA5}">
                      <a16:colId xmlns:a16="http://schemas.microsoft.com/office/drawing/2014/main" val="676925994"/>
                    </a:ext>
                  </a:extLst>
                </a:gridCol>
                <a:gridCol w="682895">
                  <a:extLst>
                    <a:ext uri="{9D8B030D-6E8A-4147-A177-3AD203B41FA5}">
                      <a16:colId xmlns:a16="http://schemas.microsoft.com/office/drawing/2014/main" val="513906250"/>
                    </a:ext>
                  </a:extLst>
                </a:gridCol>
                <a:gridCol w="682895">
                  <a:extLst>
                    <a:ext uri="{9D8B030D-6E8A-4147-A177-3AD203B41FA5}">
                      <a16:colId xmlns:a16="http://schemas.microsoft.com/office/drawing/2014/main" val="2010939773"/>
                    </a:ext>
                  </a:extLst>
                </a:gridCol>
                <a:gridCol w="682895">
                  <a:extLst>
                    <a:ext uri="{9D8B030D-6E8A-4147-A177-3AD203B41FA5}">
                      <a16:colId xmlns:a16="http://schemas.microsoft.com/office/drawing/2014/main" val="3515203298"/>
                    </a:ext>
                  </a:extLst>
                </a:gridCol>
                <a:gridCol w="682895">
                  <a:extLst>
                    <a:ext uri="{9D8B030D-6E8A-4147-A177-3AD203B41FA5}">
                      <a16:colId xmlns:a16="http://schemas.microsoft.com/office/drawing/2014/main" val="3636737195"/>
                    </a:ext>
                  </a:extLst>
                </a:gridCol>
                <a:gridCol w="682895">
                  <a:extLst>
                    <a:ext uri="{9D8B030D-6E8A-4147-A177-3AD203B41FA5}">
                      <a16:colId xmlns:a16="http://schemas.microsoft.com/office/drawing/2014/main" val="2227207928"/>
                    </a:ext>
                  </a:extLst>
                </a:gridCol>
                <a:gridCol w="78248">
                  <a:extLst>
                    <a:ext uri="{9D8B030D-6E8A-4147-A177-3AD203B41FA5}">
                      <a16:colId xmlns:a16="http://schemas.microsoft.com/office/drawing/2014/main" val="3116429844"/>
                    </a:ext>
                  </a:extLst>
                </a:gridCol>
                <a:gridCol w="682895">
                  <a:extLst>
                    <a:ext uri="{9D8B030D-6E8A-4147-A177-3AD203B41FA5}">
                      <a16:colId xmlns:a16="http://schemas.microsoft.com/office/drawing/2014/main" val="613411439"/>
                    </a:ext>
                  </a:extLst>
                </a:gridCol>
              </a:tblGrid>
              <a:tr h="348495">
                <a:tc gridSpan="8">
                  <a:txBody>
                    <a:bodyPr/>
                    <a:lstStyle/>
                    <a:p>
                      <a:pPr algn="ctr" fontAlgn="ctr">
                        <a:buNone/>
                      </a:pPr>
                      <a:r>
                        <a:rPr lang="en-US" sz="900" b="1" i="0" u="none" strike="noStrike">
                          <a:solidFill>
                            <a:srgbClr val="000000"/>
                          </a:solidFill>
                          <a:effectLst/>
                          <a:latin typeface="Consolas" panose="020B0609020204030204" pitchFamily="49" charset="0"/>
                        </a:rPr>
                        <a:t> has_ever_been_overdue - Repeat Applicant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68251591"/>
                  </a:ext>
                </a:extLst>
              </a:tr>
              <a:tr h="348495">
                <a:tc>
                  <a:txBody>
                    <a:bodyPr/>
                    <a:lstStyle/>
                    <a:p>
                      <a:pPr algn="ctr" fontAlgn="ctr">
                        <a:buNone/>
                      </a:pPr>
                      <a:r>
                        <a:rPr lang="en-IN" sz="900" b="1" i="0" u="none" strike="noStrike">
                          <a:solidFill>
                            <a:srgbClr val="000000"/>
                          </a:solidFill>
                          <a:effectLst/>
                          <a:latin typeface="Consolas" panose="020B0609020204030204" pitchFamily="49" charset="0"/>
                        </a:rPr>
                        <a:t>month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1" i="0" u="none" strike="noStrike">
                          <a:solidFill>
                            <a:srgbClr val="000000"/>
                          </a:solidFill>
                          <a:effectLst/>
                          <a:latin typeface="Consolas" panose="020B0609020204030204" pitchFamily="49" charset="0"/>
                        </a:rPr>
                        <a:t>Unknown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900" b="1" i="0" u="none" strike="noStrike">
                          <a:solidFill>
                            <a:srgbClr val="000000"/>
                          </a:solidFill>
                          <a:effectLst/>
                          <a:latin typeface="Consolas" panose="020B0609020204030204" pitchFamily="49" charset="0"/>
                        </a:rPr>
                        <a:t>Avg. CIC Score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7678402"/>
                  </a:ext>
                </a:extLst>
              </a:tr>
              <a:tr h="210549">
                <a:tc>
                  <a:txBody>
                    <a:bodyPr/>
                    <a:lstStyle/>
                    <a:p>
                      <a:pPr algn="ctr" fontAlgn="ctr">
                        <a:buNone/>
                      </a:pPr>
                      <a:r>
                        <a:rPr lang="en-IN" sz="900" b="0" i="0" u="none" strike="noStrike">
                          <a:solidFill>
                            <a:srgbClr val="000000"/>
                          </a:solidFill>
                          <a:effectLst/>
                          <a:latin typeface="Consolas" panose="020B0609020204030204" pitchFamily="49"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1014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49.4%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63.61%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FC27C"/>
                    </a:solidFill>
                  </a:tcPr>
                </a:tc>
                <a:tc>
                  <a:txBody>
                    <a:bodyPr/>
                    <a:lstStyle/>
                    <a:p>
                      <a:pPr algn="ctr" fontAlgn="ctr">
                        <a:buNone/>
                      </a:pPr>
                      <a:r>
                        <a:rPr lang="en-IN" sz="900" b="0" i="0" u="none" strike="noStrike">
                          <a:solidFill>
                            <a:srgbClr val="000000"/>
                          </a:solidFill>
                          <a:effectLst/>
                          <a:latin typeface="Consolas" panose="020B0609020204030204" pitchFamily="49" charset="0"/>
                        </a:rPr>
                        <a:t>34.81%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1.58%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883"/>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0.44008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696127"/>
                  </a:ext>
                </a:extLst>
              </a:tr>
              <a:tr h="210549">
                <a:tc>
                  <a:txBody>
                    <a:bodyPr/>
                    <a:lstStyle/>
                    <a:p>
                      <a:pPr algn="ctr" fontAlgn="ctr">
                        <a:buNone/>
                      </a:pPr>
                      <a:r>
                        <a:rPr lang="en-IN" sz="900" b="0" i="0" u="none" strike="noStrike">
                          <a:solidFill>
                            <a:srgbClr val="000000"/>
                          </a:solidFill>
                          <a:effectLst/>
                          <a:latin typeface="Consolas" panose="020B0609020204030204" pitchFamily="49"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958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58.5%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63.99%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34.97%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D6C"/>
                    </a:solidFill>
                  </a:tcPr>
                </a:tc>
                <a:tc>
                  <a:txBody>
                    <a:bodyPr/>
                    <a:lstStyle/>
                    <a:p>
                      <a:pPr algn="ctr" fontAlgn="ctr">
                        <a:buNone/>
                      </a:pPr>
                      <a:r>
                        <a:rPr lang="en-IN" sz="900" b="0" i="0" u="none" strike="noStrike">
                          <a:solidFill>
                            <a:srgbClr val="000000"/>
                          </a:solidFill>
                          <a:effectLst/>
                          <a:latin typeface="Consolas" panose="020B0609020204030204" pitchFamily="49" charset="0"/>
                        </a:rPr>
                        <a:t>1.04%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473"/>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0.43368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1862201"/>
                  </a:ext>
                </a:extLst>
              </a:tr>
              <a:tr h="210549">
                <a:tc>
                  <a:txBody>
                    <a:bodyPr/>
                    <a:lstStyle/>
                    <a:p>
                      <a:pPr algn="ctr" fontAlgn="ctr">
                        <a:buNone/>
                      </a:pPr>
                      <a:r>
                        <a:rPr lang="en-IN" sz="900" b="0" i="0" u="none" strike="noStrike">
                          <a:solidFill>
                            <a:srgbClr val="000000"/>
                          </a:solidFill>
                          <a:effectLst/>
                          <a:latin typeface="Consolas" panose="020B0609020204030204" pitchFamily="49"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1020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51.6%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61.27%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980"/>
                    </a:solidFill>
                  </a:tcPr>
                </a:tc>
                <a:tc>
                  <a:txBody>
                    <a:bodyPr/>
                    <a:lstStyle/>
                    <a:p>
                      <a:pPr algn="ctr" fontAlgn="ctr">
                        <a:buNone/>
                      </a:pPr>
                      <a:r>
                        <a:rPr lang="en-IN" sz="900" b="0" i="0" u="none" strike="noStrike">
                          <a:solidFill>
                            <a:srgbClr val="000000"/>
                          </a:solidFill>
                          <a:effectLst/>
                          <a:latin typeface="Consolas" panose="020B0609020204030204" pitchFamily="49" charset="0"/>
                        </a:rPr>
                        <a:t>36.47%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974"/>
                    </a:solidFill>
                  </a:tcPr>
                </a:tc>
                <a:tc>
                  <a:txBody>
                    <a:bodyPr/>
                    <a:lstStyle/>
                    <a:p>
                      <a:pPr algn="ctr" fontAlgn="ctr">
                        <a:buNone/>
                      </a:pPr>
                      <a:r>
                        <a:rPr lang="en-IN" sz="900" b="0" i="0" u="none" strike="noStrike">
                          <a:solidFill>
                            <a:srgbClr val="000000"/>
                          </a:solidFill>
                          <a:effectLst/>
                          <a:latin typeface="Consolas" panose="020B0609020204030204" pitchFamily="49" charset="0"/>
                        </a:rPr>
                        <a:t>2.25%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0.44165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3163058"/>
                  </a:ext>
                </a:extLst>
              </a:tr>
              <a:tr h="210549">
                <a:tc>
                  <a:txBody>
                    <a:bodyPr/>
                    <a:lstStyle/>
                    <a:p>
                      <a:pPr algn="ctr" fontAlgn="ctr">
                        <a:buNone/>
                      </a:pPr>
                      <a:r>
                        <a:rPr lang="en-IN" sz="900" b="0" i="0" u="none" strike="noStrike">
                          <a:solidFill>
                            <a:srgbClr val="000000"/>
                          </a:solidFill>
                          <a:effectLst/>
                          <a:latin typeface="Consolas" panose="020B0609020204030204" pitchFamily="49"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1524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53.5%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60.17%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483"/>
                    </a:solidFill>
                  </a:tcPr>
                </a:tc>
                <a:tc>
                  <a:txBody>
                    <a:bodyPr/>
                    <a:lstStyle/>
                    <a:p>
                      <a:pPr algn="ctr" fontAlgn="ctr">
                        <a:buNone/>
                      </a:pPr>
                      <a:r>
                        <a:rPr lang="en-IN" sz="900" b="0" i="0" u="none" strike="noStrike">
                          <a:solidFill>
                            <a:srgbClr val="000000"/>
                          </a:solidFill>
                          <a:effectLst/>
                          <a:latin typeface="Consolas" panose="020B0609020204030204" pitchFamily="49" charset="0"/>
                        </a:rPr>
                        <a:t>38.85%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F82"/>
                    </a:solidFill>
                  </a:tcPr>
                </a:tc>
                <a:tc>
                  <a:txBody>
                    <a:bodyPr/>
                    <a:lstStyle/>
                    <a:p>
                      <a:pPr algn="ctr" fontAlgn="ctr">
                        <a:buNone/>
                      </a:pPr>
                      <a:r>
                        <a:rPr lang="en-IN" sz="900" b="0" i="0" u="none" strike="noStrike">
                          <a:solidFill>
                            <a:srgbClr val="000000"/>
                          </a:solidFill>
                          <a:effectLst/>
                          <a:latin typeface="Consolas" panose="020B0609020204030204" pitchFamily="49" charset="0"/>
                        </a:rPr>
                        <a:t>0.98%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A71"/>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0.43729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4250234"/>
                  </a:ext>
                </a:extLst>
              </a:tr>
              <a:tr h="210549">
                <a:tc>
                  <a:txBody>
                    <a:bodyPr/>
                    <a:lstStyle/>
                    <a:p>
                      <a:pPr algn="ctr" fontAlgn="ctr">
                        <a:buNone/>
                      </a:pPr>
                      <a:r>
                        <a:rPr lang="en-IN" sz="900" b="0" i="0" u="none" strike="noStrike">
                          <a:solidFill>
                            <a:srgbClr val="000000"/>
                          </a:solidFill>
                          <a:effectLst/>
                          <a:latin typeface="Consolas" panose="020B0609020204030204" pitchFamily="49"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1542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55.4%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58.69%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480"/>
                    </a:solidFill>
                  </a:tcPr>
                </a:tc>
                <a:tc>
                  <a:txBody>
                    <a:bodyPr/>
                    <a:lstStyle/>
                    <a:p>
                      <a:pPr algn="ctr" fontAlgn="ctr">
                        <a:buNone/>
                      </a:pPr>
                      <a:r>
                        <a:rPr lang="en-IN" sz="900" b="0" i="0" u="none" strike="noStrike">
                          <a:solidFill>
                            <a:srgbClr val="000000"/>
                          </a:solidFill>
                          <a:effectLst/>
                          <a:latin typeface="Consolas" panose="020B0609020204030204" pitchFamily="49" charset="0"/>
                        </a:rPr>
                        <a:t>39.30%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EA84"/>
                    </a:solidFill>
                  </a:tcPr>
                </a:tc>
                <a:tc>
                  <a:txBody>
                    <a:bodyPr/>
                    <a:lstStyle/>
                    <a:p>
                      <a:pPr algn="ctr" fontAlgn="ctr">
                        <a:buNone/>
                      </a:pPr>
                      <a:r>
                        <a:rPr lang="en-IN" sz="900" b="0" i="0" u="none" strike="noStrike">
                          <a:solidFill>
                            <a:srgbClr val="000000"/>
                          </a:solidFill>
                          <a:effectLst/>
                          <a:latin typeface="Consolas" panose="020B0609020204030204" pitchFamily="49" charset="0"/>
                        </a:rPr>
                        <a:t>2.01%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CD7E"/>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0.43457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9545029"/>
                  </a:ext>
                </a:extLst>
              </a:tr>
              <a:tr h="210549">
                <a:tc>
                  <a:txBody>
                    <a:bodyPr/>
                    <a:lstStyle/>
                    <a:p>
                      <a:pPr algn="ctr" fontAlgn="ctr">
                        <a:buNone/>
                      </a:pPr>
                      <a:r>
                        <a:rPr lang="en-IN" sz="900" b="0" i="0" u="none" strike="noStrike">
                          <a:solidFill>
                            <a:srgbClr val="000000"/>
                          </a:solidFill>
                          <a:effectLst/>
                          <a:latin typeface="Consolas" panose="020B0609020204030204" pitchFamily="49"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1330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56.4%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60.00%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683"/>
                    </a:solidFill>
                  </a:tcPr>
                </a:tc>
                <a:tc>
                  <a:txBody>
                    <a:bodyPr/>
                    <a:lstStyle/>
                    <a:p>
                      <a:pPr algn="ctr" fontAlgn="ctr">
                        <a:buNone/>
                      </a:pPr>
                      <a:r>
                        <a:rPr lang="en-IN" sz="900" b="0" i="0" u="none" strike="noStrike">
                          <a:solidFill>
                            <a:srgbClr val="000000"/>
                          </a:solidFill>
                          <a:effectLst/>
                          <a:latin typeface="Consolas" panose="020B0609020204030204" pitchFamily="49" charset="0"/>
                        </a:rPr>
                        <a:t>38.80%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D81"/>
                    </a:solidFill>
                  </a:tcPr>
                </a:tc>
                <a:tc>
                  <a:txBody>
                    <a:bodyPr/>
                    <a:lstStyle/>
                    <a:p>
                      <a:pPr algn="ctr" fontAlgn="ctr">
                        <a:buNone/>
                      </a:pPr>
                      <a:r>
                        <a:rPr lang="en-IN" sz="900" b="0" i="0" u="none" strike="noStrike">
                          <a:solidFill>
                            <a:srgbClr val="000000"/>
                          </a:solidFill>
                          <a:effectLst/>
                          <a:latin typeface="Consolas" panose="020B0609020204030204" pitchFamily="49" charset="0"/>
                        </a:rPr>
                        <a:t>1.20%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079"/>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0.43043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9708064"/>
                  </a:ext>
                </a:extLst>
              </a:tr>
              <a:tr h="210549">
                <a:tc>
                  <a:txBody>
                    <a:bodyPr/>
                    <a:lstStyle/>
                    <a:p>
                      <a:pPr algn="ctr" fontAlgn="ctr">
                        <a:buNone/>
                      </a:pPr>
                      <a:r>
                        <a:rPr lang="en-IN" sz="900" b="0" i="0" u="none" strike="noStrike">
                          <a:solidFill>
                            <a:srgbClr val="000000"/>
                          </a:solidFill>
                          <a:effectLst/>
                          <a:latin typeface="Consolas" panose="020B0609020204030204" pitchFamily="49"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1602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56.3%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55.43%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56D"/>
                    </a:solidFill>
                  </a:tcPr>
                </a:tc>
                <a:tc>
                  <a:txBody>
                    <a:bodyPr/>
                    <a:lstStyle/>
                    <a:p>
                      <a:pPr algn="ctr" fontAlgn="ctr">
                        <a:buNone/>
                      </a:pPr>
                      <a:r>
                        <a:rPr lang="en-IN" sz="900" b="0" i="0" u="none" strike="noStrike">
                          <a:solidFill>
                            <a:srgbClr val="000000"/>
                          </a:solidFill>
                          <a:effectLst/>
                          <a:latin typeface="Consolas" panose="020B0609020204030204" pitchFamily="49" charset="0"/>
                        </a:rPr>
                        <a:t>43.70%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900" b="0" i="0" u="none" strike="noStrike">
                          <a:solidFill>
                            <a:srgbClr val="000000"/>
                          </a:solidFill>
                          <a:effectLst/>
                          <a:latin typeface="Consolas" panose="020B0609020204030204" pitchFamily="49" charset="0"/>
                        </a:rPr>
                        <a:t>0.87%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56D"/>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0.43417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9369887"/>
                  </a:ext>
                </a:extLst>
              </a:tr>
              <a:tr h="210549">
                <a:tc>
                  <a:txBody>
                    <a:bodyPr/>
                    <a:lstStyle/>
                    <a:p>
                      <a:pPr algn="ctr" fontAlgn="ctr">
                        <a:buNone/>
                      </a:pPr>
                      <a:r>
                        <a:rPr lang="en-IN" sz="900" b="0" i="0" u="none" strike="noStrike">
                          <a:solidFill>
                            <a:srgbClr val="000000"/>
                          </a:solidFill>
                          <a:effectLst/>
                          <a:latin typeface="Consolas" panose="020B0609020204030204" pitchFamily="49"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1541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53.4%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55.55%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86E"/>
                    </a:solidFill>
                  </a:tcPr>
                </a:tc>
                <a:tc>
                  <a:txBody>
                    <a:bodyPr/>
                    <a:lstStyle/>
                    <a:p>
                      <a:pPr algn="ctr" fontAlgn="ctr">
                        <a:buNone/>
                      </a:pPr>
                      <a:r>
                        <a:rPr lang="en-IN" sz="900" b="0" i="0" u="none" strike="noStrike">
                          <a:solidFill>
                            <a:srgbClr val="000000"/>
                          </a:solidFill>
                          <a:effectLst/>
                          <a:latin typeface="Consolas" panose="020B0609020204030204" pitchFamily="49" charset="0"/>
                        </a:rPr>
                        <a:t>42.96%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DC57C"/>
                    </a:solidFill>
                  </a:tcPr>
                </a:tc>
                <a:tc>
                  <a:txBody>
                    <a:bodyPr/>
                    <a:lstStyle/>
                    <a:p>
                      <a:pPr algn="ctr" fontAlgn="ctr">
                        <a:buNone/>
                      </a:pPr>
                      <a:r>
                        <a:rPr lang="en-IN" sz="900" b="0" i="0" u="none" strike="noStrike">
                          <a:solidFill>
                            <a:srgbClr val="000000"/>
                          </a:solidFill>
                          <a:effectLst/>
                          <a:latin typeface="Consolas" panose="020B0609020204030204" pitchFamily="49" charset="0"/>
                        </a:rPr>
                        <a:t>1.49%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3"/>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0.43667</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4015628"/>
                  </a:ext>
                </a:extLst>
              </a:tr>
              <a:tr h="210549">
                <a:tc>
                  <a:txBody>
                    <a:bodyPr/>
                    <a:lstStyle/>
                    <a:p>
                      <a:pPr algn="ctr" fontAlgn="ctr">
                        <a:buNone/>
                      </a:pPr>
                      <a:r>
                        <a:rPr lang="en-IN" sz="900" b="0" i="0" u="none" strike="noStrike">
                          <a:solidFill>
                            <a:srgbClr val="000000"/>
                          </a:solidFill>
                          <a:effectLst/>
                          <a:latin typeface="Consolas" panose="020B0609020204030204" pitchFamily="49"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1745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57.2%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57.82%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B7B"/>
                    </a:solidFill>
                  </a:tcPr>
                </a:tc>
                <a:tc>
                  <a:txBody>
                    <a:bodyPr/>
                    <a:lstStyle/>
                    <a:p>
                      <a:pPr algn="ctr" fontAlgn="ctr">
                        <a:buNone/>
                      </a:pPr>
                      <a:r>
                        <a:rPr lang="en-IN" sz="900" b="0" i="0" u="none" strike="noStrike">
                          <a:solidFill>
                            <a:srgbClr val="000000"/>
                          </a:solidFill>
                          <a:effectLst/>
                          <a:latin typeface="Consolas" panose="020B0609020204030204" pitchFamily="49" charset="0"/>
                        </a:rPr>
                        <a:t>41.38%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D580"/>
                    </a:solidFill>
                  </a:tcPr>
                </a:tc>
                <a:tc>
                  <a:txBody>
                    <a:bodyPr/>
                    <a:lstStyle/>
                    <a:p>
                      <a:pPr algn="ctr" fontAlgn="ctr">
                        <a:buNone/>
                      </a:pPr>
                      <a:r>
                        <a:rPr lang="en-IN" sz="900" b="0" i="0" u="none" strike="noStrike">
                          <a:solidFill>
                            <a:srgbClr val="000000"/>
                          </a:solidFill>
                          <a:effectLst/>
                          <a:latin typeface="Consolas" panose="020B0609020204030204" pitchFamily="49" charset="0"/>
                        </a:rPr>
                        <a:t>0.80%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0.42893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8177820"/>
                  </a:ext>
                </a:extLst>
              </a:tr>
              <a:tr h="210549">
                <a:tc>
                  <a:txBody>
                    <a:bodyPr/>
                    <a:lstStyle/>
                    <a:p>
                      <a:pPr algn="ctr" fontAlgn="ctr">
                        <a:buNone/>
                      </a:pPr>
                      <a:r>
                        <a:rPr lang="en-IN" sz="900" b="0" i="0" u="none" strike="noStrike">
                          <a:solidFill>
                            <a:srgbClr val="000000"/>
                          </a:solidFill>
                          <a:effectLst/>
                          <a:latin typeface="Consolas" panose="020B0609020204030204" pitchFamily="49"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1890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54.8%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56.30%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E72"/>
                    </a:solidFill>
                  </a:tcPr>
                </a:tc>
                <a:tc>
                  <a:txBody>
                    <a:bodyPr/>
                    <a:lstStyle/>
                    <a:p>
                      <a:pPr algn="ctr" fontAlgn="ctr">
                        <a:buNone/>
                      </a:pPr>
                      <a:r>
                        <a:rPr lang="en-IN" sz="900" b="0" i="0" u="none" strike="noStrike">
                          <a:solidFill>
                            <a:srgbClr val="000000"/>
                          </a:solidFill>
                          <a:effectLst/>
                          <a:latin typeface="Consolas" panose="020B0609020204030204" pitchFamily="49" charset="0"/>
                        </a:rPr>
                        <a:t>42.38%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0CB7E"/>
                    </a:solidFill>
                  </a:tcPr>
                </a:tc>
                <a:tc>
                  <a:txBody>
                    <a:bodyPr/>
                    <a:lstStyle/>
                    <a:p>
                      <a:pPr algn="ctr" fontAlgn="ctr">
                        <a:buNone/>
                      </a:pPr>
                      <a:r>
                        <a:rPr lang="en-IN" sz="900" b="0" i="0" u="none" strike="noStrike">
                          <a:solidFill>
                            <a:srgbClr val="000000"/>
                          </a:solidFill>
                          <a:effectLst/>
                          <a:latin typeface="Consolas" panose="020B0609020204030204" pitchFamily="49" charset="0"/>
                        </a:rPr>
                        <a:t>1.32%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67D"/>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0.43152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4729987"/>
                  </a:ext>
                </a:extLst>
              </a:tr>
              <a:tr h="210549">
                <a:tc>
                  <a:txBody>
                    <a:bodyPr/>
                    <a:lstStyle/>
                    <a:p>
                      <a:pPr algn="ctr" fontAlgn="ctr">
                        <a:buNone/>
                      </a:pPr>
                      <a:r>
                        <a:rPr lang="en-IN" sz="900" b="0" i="0" u="none" strike="noStrike">
                          <a:solidFill>
                            <a:srgbClr val="000000"/>
                          </a:solidFill>
                          <a:effectLst/>
                          <a:latin typeface="Consolas" panose="020B0609020204030204" pitchFamily="49"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1838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56.9%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55.01%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43.42%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DC17C"/>
                    </a:solidFill>
                  </a:tcPr>
                </a:tc>
                <a:tc>
                  <a:txBody>
                    <a:bodyPr/>
                    <a:lstStyle/>
                    <a:p>
                      <a:pPr algn="ctr" fontAlgn="ctr">
                        <a:buNone/>
                      </a:pPr>
                      <a:r>
                        <a:rPr lang="en-IN" sz="900" b="0" i="0" u="none" strike="noStrike">
                          <a:solidFill>
                            <a:srgbClr val="000000"/>
                          </a:solidFill>
                          <a:effectLst/>
                          <a:latin typeface="Consolas" panose="020B0609020204030204" pitchFamily="49" charset="0"/>
                        </a:rPr>
                        <a:t>1.58%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883"/>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0.4342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0907193"/>
                  </a:ext>
                </a:extLst>
              </a:tr>
              <a:tr h="210548">
                <a:tc>
                  <a:txBody>
                    <a:bodyPr/>
                    <a:lstStyle/>
                    <a:p>
                      <a:pPr algn="ctr" fontAlgn="ctr">
                        <a:buNone/>
                      </a:pPr>
                      <a:r>
                        <a:rPr lang="en-IN" sz="900" b="0" i="0" u="none" strike="noStrike">
                          <a:solidFill>
                            <a:srgbClr val="000000"/>
                          </a:solidFill>
                          <a:effectLst/>
                          <a:latin typeface="Consolas" panose="020B0609020204030204" pitchFamily="49" charset="0"/>
                        </a:rPr>
                        <a:t>2025-08</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ctr">
                        <a:buNone/>
                      </a:pPr>
                      <a:r>
                        <a:rPr lang="en-IN" sz="900" b="0" i="0" u="none" strike="noStrike">
                          <a:solidFill>
                            <a:srgbClr val="000000"/>
                          </a:solidFill>
                          <a:effectLst/>
                          <a:latin typeface="Consolas" panose="020B0609020204030204" pitchFamily="49" charset="0"/>
                        </a:rPr>
                        <a:t>1687</a:t>
                      </a:r>
                    </a:p>
                  </a:txBody>
                  <a:tcPr marL="6350" marR="6350" marT="6350"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ctr" fontAlgn="ctr">
                        <a:buNone/>
                      </a:pPr>
                      <a:r>
                        <a:rPr lang="en-IN" sz="1000" b="0" i="0" u="none" strike="noStrike">
                          <a:solidFill>
                            <a:srgbClr val="000000"/>
                          </a:solidFill>
                          <a:effectLst/>
                          <a:latin typeface="Consolas" panose="020B0609020204030204" pitchFamily="49" charset="0"/>
                        </a:rPr>
                        <a:t>73.6%</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ctr">
                        <a:buNone/>
                      </a:pPr>
                      <a:r>
                        <a:rPr lang="en-IN" sz="900" b="0" i="0" u="none" strike="noStrike">
                          <a:solidFill>
                            <a:srgbClr val="000000"/>
                          </a:solidFill>
                          <a:effectLst/>
                          <a:latin typeface="Consolas" panose="020B0609020204030204" pitchFamily="49" charset="0"/>
                        </a:rPr>
                        <a:t>50.50%</a:t>
                      </a:r>
                    </a:p>
                  </a:txBody>
                  <a:tcPr marL="6350" marR="6350" marT="6350" marB="0"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solidFill>
                      <a:srgbClr val="F8696B"/>
                    </a:solidFill>
                  </a:tcPr>
                </a:tc>
                <a:tc>
                  <a:txBody>
                    <a:bodyPr/>
                    <a:lstStyle/>
                    <a:p>
                      <a:pPr algn="ctr" fontAlgn="ctr">
                        <a:buNone/>
                      </a:pPr>
                      <a:r>
                        <a:rPr lang="en-IN" sz="900" b="0" i="0" u="none" strike="noStrike">
                          <a:solidFill>
                            <a:srgbClr val="000000"/>
                          </a:solidFill>
                          <a:effectLst/>
                          <a:latin typeface="Consolas" panose="020B0609020204030204" pitchFamily="49" charset="0"/>
                        </a:rPr>
                        <a:t>48.13%</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6DC17C"/>
                    </a:solidFill>
                  </a:tcPr>
                </a:tc>
                <a:tc>
                  <a:txBody>
                    <a:bodyPr/>
                    <a:lstStyle/>
                    <a:p>
                      <a:pPr algn="ctr" fontAlgn="ctr">
                        <a:buNone/>
                      </a:pPr>
                      <a:r>
                        <a:rPr lang="en-IN" sz="900" b="0" i="0" u="none" strike="noStrike">
                          <a:solidFill>
                            <a:srgbClr val="000000"/>
                          </a:solidFill>
                          <a:effectLst/>
                          <a:latin typeface="Consolas" panose="020B0609020204030204" pitchFamily="49" charset="0"/>
                        </a:rPr>
                        <a:t>1.36%</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F5E883"/>
                    </a:solidFill>
                  </a:tcPr>
                </a:tc>
                <a:tc>
                  <a:txBody>
                    <a:bodyPr/>
                    <a:lstStyle/>
                    <a:p>
                      <a:pPr lvl="0" algn="ctr">
                        <a:buNone/>
                      </a:pPr>
                      <a:endParaRPr lang="en-IN" sz="9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0.43364</a:t>
                      </a:r>
                    </a:p>
                  </a:txBody>
                  <a:tcPr marL="6350" marR="6350" marT="6350" marB="0"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904376426"/>
                  </a:ext>
                </a:extLst>
              </a:tr>
            </a:tbl>
          </a:graphicData>
        </a:graphic>
      </p:graphicFrame>
    </p:spTree>
    <p:extLst>
      <p:ext uri="{BB962C8B-B14F-4D97-AF65-F5344CB8AC3E}">
        <p14:creationId xmlns:p14="http://schemas.microsoft.com/office/powerpoint/2010/main" val="3393139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6A173-5720-F9B9-093F-2EEE859316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5B4AE2C-C99F-1751-5EFA-1728402C1899}"/>
              </a:ext>
            </a:extLst>
          </p:cNvPr>
          <p:cNvSpPr>
            <a:spLocks noGrp="1"/>
          </p:cNvSpPr>
          <p:nvPr>
            <p:ph type="title"/>
          </p:nvPr>
        </p:nvSpPr>
        <p:spPr>
          <a:xfrm>
            <a:off x="289882" y="1614"/>
            <a:ext cx="9906741" cy="537454"/>
          </a:xfrm>
        </p:spPr>
        <p:txBody>
          <a:bodyPr vert="horz" lIns="91440" tIns="45720" rIns="91440" bIns="45720" rtlCol="0" anchor="ctr">
            <a:noAutofit/>
          </a:bodyPr>
          <a:lstStyle/>
          <a:p>
            <a:pPr>
              <a:lnSpc>
                <a:spcPct val="150000"/>
              </a:lnSpc>
            </a:pPr>
            <a:r>
              <a:rPr lang="en-US" sz="2400"/>
              <a:t>Rank# 5: </a:t>
            </a:r>
            <a:r>
              <a:rPr lang="en-US" sz="2400" err="1"/>
              <a:t>has_ever_been_overdue</a:t>
            </a:r>
            <a:r>
              <a:rPr lang="en-US" sz="2400"/>
              <a:t> (5 / 5)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913B3FC5-2B9C-67CE-03ED-E670497DEA90}"/>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42</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C8D69C67-1A16-C7C1-7CD3-1A0ECADFD35F}"/>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B94D4E01-A367-714C-64C8-634341612A2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73AAD314-E6F8-D5F7-B402-D777467EC1F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46F997E6-2501-886F-4CFE-23BFD043F231}"/>
              </a:ext>
            </a:extLst>
          </p:cNvPr>
          <p:cNvSpPr txBox="1"/>
          <p:nvPr/>
        </p:nvSpPr>
        <p:spPr>
          <a:xfrm>
            <a:off x="1934198" y="4853576"/>
            <a:ext cx="832360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200"/>
              <a:t>Baseline period (Sep’24–Jan’25)</a:t>
            </a:r>
          </a:p>
          <a:p>
            <a:pPr marL="285750" indent="-285750">
              <a:spcAft>
                <a:spcPts val="1200"/>
              </a:spcAft>
              <a:buFont typeface="Arial" panose="020B0604020202020204" pitchFamily="34" charset="0"/>
              <a:buChar char="•"/>
            </a:pPr>
            <a:r>
              <a:rPr lang="en-US" sz="1200"/>
              <a:t>CSI remained extremely low (~0.000–0.006), showing strong stability with minimal variation.</a:t>
            </a:r>
          </a:p>
          <a:p>
            <a:pPr marL="285750" indent="-285750">
              <a:spcAft>
                <a:spcPts val="1200"/>
              </a:spcAft>
              <a:buFont typeface="Arial" panose="020B0604020202020204" pitchFamily="34" charset="0"/>
              <a:buChar char="•"/>
            </a:pPr>
            <a:r>
              <a:rPr lang="en-US" sz="1200"/>
              <a:t>Test/OOT period (Feb–Jul’25):CSI showed a gradual upward trend, moving from ~0.002 in Feb to ~0.008 in Jul. Despite the increase, all values are comfortably below the 0.1 threshold, confirming that the feature remains highly stable with only mild, healthy variation.</a:t>
            </a:r>
          </a:p>
        </p:txBody>
      </p:sp>
      <p:pic>
        <p:nvPicPr>
          <p:cNvPr id="6" name="Picture 5">
            <a:extLst>
              <a:ext uri="{FF2B5EF4-FFF2-40B4-BE49-F238E27FC236}">
                <a16:creationId xmlns:a16="http://schemas.microsoft.com/office/drawing/2014/main" id="{AD13DEB3-BEF3-CD72-8662-454DF697DEA3}"/>
              </a:ext>
            </a:extLst>
          </p:cNvPr>
          <p:cNvPicPr>
            <a:picLocks noChangeAspect="1"/>
          </p:cNvPicPr>
          <p:nvPr/>
        </p:nvPicPr>
        <p:blipFill>
          <a:blip r:embed="rId2"/>
          <a:stretch>
            <a:fillRect/>
          </a:stretch>
        </p:blipFill>
        <p:spPr>
          <a:xfrm>
            <a:off x="1385886" y="838947"/>
            <a:ext cx="9420225" cy="3714750"/>
          </a:xfrm>
          <a:prstGeom prst="rect">
            <a:avLst/>
          </a:prstGeom>
        </p:spPr>
      </p:pic>
    </p:spTree>
    <p:extLst>
      <p:ext uri="{BB962C8B-B14F-4D97-AF65-F5344CB8AC3E}">
        <p14:creationId xmlns:p14="http://schemas.microsoft.com/office/powerpoint/2010/main" val="1457244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FCAC7-BD80-8C7D-D2BC-7814A6FA7B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4E7880-4D09-61FA-628C-64EE4ECD5964}"/>
              </a:ext>
            </a:extLst>
          </p:cNvPr>
          <p:cNvSpPr>
            <a:spLocks noGrp="1"/>
          </p:cNvSpPr>
          <p:nvPr>
            <p:ph type="title"/>
          </p:nvPr>
        </p:nvSpPr>
        <p:spPr>
          <a:xfrm>
            <a:off x="151305" y="0"/>
            <a:ext cx="11444025" cy="537454"/>
          </a:xfrm>
        </p:spPr>
        <p:txBody>
          <a:bodyPr vert="horz" lIns="91440" tIns="45720" rIns="91440" bIns="45720" rtlCol="0" anchor="ctr">
            <a:noAutofit/>
          </a:bodyPr>
          <a:lstStyle/>
          <a:p>
            <a:pPr>
              <a:lnSpc>
                <a:spcPct val="150000"/>
              </a:lnSpc>
            </a:pPr>
            <a:r>
              <a:rPr lang="en-US" sz="2000"/>
              <a:t>Rank# 6: </a:t>
            </a:r>
            <a:r>
              <a:rPr lang="en-US" altLang="en-US" sz="2000" err="1">
                <a:latin typeface="Menlo"/>
              </a:rPr>
              <a:t>latest_granted_contract_overdue_flag</a:t>
            </a:r>
            <a:r>
              <a:rPr lang="en-US" altLang="en-US" sz="2000"/>
              <a:t> </a:t>
            </a:r>
            <a:r>
              <a:rPr lang="en-US" sz="2000"/>
              <a:t>(1 / 4) -  </a:t>
            </a:r>
            <a:r>
              <a:rPr lang="en-IN" sz="2000"/>
              <a:t>Performance in Train vs Test  &lt;</a:t>
            </a:r>
            <a:r>
              <a:rPr lang="en-IN" sz="2000">
                <a:solidFill>
                  <a:srgbClr val="C00000"/>
                </a:solidFill>
              </a:rPr>
              <a:t>Disbursed</a:t>
            </a:r>
            <a:r>
              <a:rPr lang="en-IN" sz="2000"/>
              <a:t>&gt;</a:t>
            </a:r>
            <a:endParaRPr lang="en-US" sz="2000"/>
          </a:p>
        </p:txBody>
      </p:sp>
      <p:sp>
        <p:nvSpPr>
          <p:cNvPr id="4" name="TextBox 3">
            <a:extLst>
              <a:ext uri="{FF2B5EF4-FFF2-40B4-BE49-F238E27FC236}">
                <a16:creationId xmlns:a16="http://schemas.microsoft.com/office/drawing/2014/main" id="{E3DCC4E9-295C-484D-DE33-09B4AAF6C0D9}"/>
              </a:ext>
            </a:extLst>
          </p:cNvPr>
          <p:cNvSpPr txBox="1"/>
          <p:nvPr/>
        </p:nvSpPr>
        <p:spPr>
          <a:xfrm>
            <a:off x="289882" y="622870"/>
            <a:ext cx="11727279" cy="307777"/>
          </a:xfrm>
          <a:prstGeom prst="rect">
            <a:avLst/>
          </a:prstGeom>
          <a:noFill/>
        </p:spPr>
        <p:txBody>
          <a:bodyPr wrap="square" rtlCol="0">
            <a:spAutoFit/>
          </a:bodyPr>
          <a:lstStyle/>
          <a:p>
            <a:pPr lvl="0">
              <a:defRPr/>
            </a:pPr>
            <a:r>
              <a:rPr lang="en-US" sz="1400"/>
              <a:t>Indicates if the most recent granted contract was overdue (1 = Yes, 0 = No).</a:t>
            </a:r>
            <a:endParaRPr kumimoji="0" lang="en-IN" sz="1400" b="0" i="0" u="none" strike="noStrike" kern="1200" cap="none" spc="0" normalizeH="0" baseline="0" noProof="0">
              <a:ln>
                <a:noFill/>
              </a:ln>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704005E2-3C3E-1A27-541A-1D8B7C189072}"/>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43</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151D83C3-F744-F93A-FB53-7AED6A7A560C}"/>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A243496F-F354-FF54-6A74-853DA6C5F7E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69D6D9F1-A68E-827E-489F-192B5E3A822F}"/>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B4021620-A508-ED1D-1387-3D033D220592}"/>
              </a:ext>
            </a:extLst>
          </p:cNvPr>
          <p:cNvPicPr>
            <a:picLocks noChangeAspect="1"/>
          </p:cNvPicPr>
          <p:nvPr/>
        </p:nvPicPr>
        <p:blipFill>
          <a:blip r:embed="rId2"/>
          <a:stretch>
            <a:fillRect/>
          </a:stretch>
        </p:blipFill>
        <p:spPr>
          <a:xfrm>
            <a:off x="180330" y="1129010"/>
            <a:ext cx="6808299" cy="4151143"/>
          </a:xfrm>
          <a:prstGeom prst="rect">
            <a:avLst/>
          </a:prstGeom>
        </p:spPr>
      </p:pic>
      <p:pic>
        <p:nvPicPr>
          <p:cNvPr id="13" name="Picture 12">
            <a:extLst>
              <a:ext uri="{FF2B5EF4-FFF2-40B4-BE49-F238E27FC236}">
                <a16:creationId xmlns:a16="http://schemas.microsoft.com/office/drawing/2014/main" id="{C3B53156-146B-168B-166F-560C79BCACA1}"/>
              </a:ext>
            </a:extLst>
          </p:cNvPr>
          <p:cNvPicPr>
            <a:picLocks noChangeAspect="1"/>
          </p:cNvPicPr>
          <p:nvPr/>
        </p:nvPicPr>
        <p:blipFill>
          <a:blip r:embed="rId3"/>
          <a:stretch>
            <a:fillRect/>
          </a:stretch>
        </p:blipFill>
        <p:spPr>
          <a:xfrm>
            <a:off x="3154897" y="5280153"/>
            <a:ext cx="8936951" cy="1268562"/>
          </a:xfrm>
          <a:prstGeom prst="rect">
            <a:avLst/>
          </a:prstGeom>
        </p:spPr>
      </p:pic>
    </p:spTree>
    <p:extLst>
      <p:ext uri="{BB962C8B-B14F-4D97-AF65-F5344CB8AC3E}">
        <p14:creationId xmlns:p14="http://schemas.microsoft.com/office/powerpoint/2010/main" val="2080281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7ABDE-7B3E-ECA0-4173-7AB98DC571E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96397F-B6A1-D966-E041-A5A7CBDD0CF3}"/>
              </a:ext>
            </a:extLst>
          </p:cNvPr>
          <p:cNvSpPr>
            <a:spLocks noGrp="1"/>
          </p:cNvSpPr>
          <p:nvPr>
            <p:ph type="title"/>
          </p:nvPr>
        </p:nvSpPr>
        <p:spPr>
          <a:xfrm>
            <a:off x="283686" y="1614"/>
            <a:ext cx="11637890" cy="636340"/>
          </a:xfrm>
        </p:spPr>
        <p:txBody>
          <a:bodyPr vert="horz" lIns="91440" tIns="45720" rIns="91440" bIns="45720" rtlCol="0" anchor="ctr">
            <a:noAutofit/>
          </a:bodyPr>
          <a:lstStyle/>
          <a:p>
            <a:pPr>
              <a:lnSpc>
                <a:spcPct val="150000"/>
              </a:lnSpc>
            </a:pPr>
            <a:r>
              <a:rPr lang="en-US" sz="2400"/>
              <a:t>Rank# 6: </a:t>
            </a:r>
            <a:r>
              <a:rPr lang="en-US" altLang="en-US" sz="2400" err="1">
                <a:latin typeface="Menlo"/>
              </a:rPr>
              <a:t>latest_granted_contract_overdue_flag</a:t>
            </a:r>
            <a:r>
              <a:rPr lang="en-US" altLang="en-US" sz="2400"/>
              <a:t> </a:t>
            </a:r>
            <a:r>
              <a:rPr lang="en-US" sz="2400"/>
              <a:t>(2 /4) </a:t>
            </a:r>
            <a:r>
              <a:rPr lang="en-IN" sz="2400"/>
              <a:t>- Feature Statistics Analysis &lt;</a:t>
            </a:r>
            <a:r>
              <a:rPr lang="en-IN" sz="2400">
                <a:solidFill>
                  <a:srgbClr val="C00000"/>
                </a:solidFill>
              </a:rPr>
              <a:t>Disbursed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87A8E3BD-0F0F-C9CF-410C-D3050549F650}"/>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44</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CE5D4421-34D8-05DA-1360-A4013910901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1B6918C8-8C19-8780-DDF3-B50760D3B9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CEBE2165-4EE6-0FD2-0577-1FB958684D7E}"/>
              </a:ext>
            </a:extLst>
          </p:cNvPr>
          <p:cNvSpPr/>
          <p:nvPr/>
        </p:nvSpPr>
        <p:spPr>
          <a:xfrm>
            <a:off x="279943" y="1487534"/>
            <a:ext cx="4453981" cy="2932066"/>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Aft>
                <a:spcPts val="1200"/>
              </a:spcAft>
              <a:buFont typeface="Arial,Sans-Serif" panose="020B0604020202020204" pitchFamily="34" charset="0"/>
              <a:buChar char="•"/>
            </a:pPr>
            <a:r>
              <a:rPr lang="en-US" sz="1300">
                <a:solidFill>
                  <a:schemeClr val="tx1"/>
                </a:solidFill>
                <a:latin typeface="Univers LT (body)"/>
              </a:rPr>
              <a:t>The red (prediction) and blue (actual target) lines show a good overall alignment, demonstrating that the model effectively captures the general trend of the feature with high accuracy.</a:t>
            </a:r>
          </a:p>
          <a:p>
            <a:pPr marL="171450" indent="-171450">
              <a:spcAft>
                <a:spcPts val="1200"/>
              </a:spcAft>
              <a:buFont typeface="Arial,Sans-Serif" panose="020B0604020202020204" pitchFamily="34" charset="0"/>
              <a:buChar char="•"/>
            </a:pPr>
            <a:r>
              <a:rPr lang="en-US" sz="1300">
                <a:solidFill>
                  <a:schemeClr val="tx1"/>
                </a:solidFill>
                <a:latin typeface="Univers LT (body)"/>
              </a:rPr>
              <a:t>The model's predictions are particularly strong in the higher bins, where the two lines converge closely.</a:t>
            </a:r>
          </a:p>
        </p:txBody>
      </p:sp>
      <p:pic>
        <p:nvPicPr>
          <p:cNvPr id="9" name="Picture 8" descr="A screenshot of a computer&#10;&#10;AI-generated content may be incorrect.">
            <a:extLst>
              <a:ext uri="{FF2B5EF4-FFF2-40B4-BE49-F238E27FC236}">
                <a16:creationId xmlns:a16="http://schemas.microsoft.com/office/drawing/2014/main" id="{FD612394-D2C9-FCDC-B843-D77A787C8CE0}"/>
              </a:ext>
            </a:extLst>
          </p:cNvPr>
          <p:cNvPicPr>
            <a:picLocks noChangeAspect="1"/>
          </p:cNvPicPr>
          <p:nvPr/>
        </p:nvPicPr>
        <p:blipFill>
          <a:blip r:embed="rId2"/>
          <a:stretch>
            <a:fillRect/>
          </a:stretch>
        </p:blipFill>
        <p:spPr>
          <a:xfrm>
            <a:off x="7883810" y="1018643"/>
            <a:ext cx="4028246" cy="1218371"/>
          </a:xfrm>
          <a:prstGeom prst="rect">
            <a:avLst/>
          </a:prstGeom>
        </p:spPr>
      </p:pic>
      <p:pic>
        <p:nvPicPr>
          <p:cNvPr id="8" name="Picture 7">
            <a:extLst>
              <a:ext uri="{FF2B5EF4-FFF2-40B4-BE49-F238E27FC236}">
                <a16:creationId xmlns:a16="http://schemas.microsoft.com/office/drawing/2014/main" id="{B0348FBA-9C2E-F909-EB99-F4BE8C279088}"/>
              </a:ext>
            </a:extLst>
          </p:cNvPr>
          <p:cNvPicPr>
            <a:picLocks noChangeAspect="1"/>
          </p:cNvPicPr>
          <p:nvPr/>
        </p:nvPicPr>
        <p:blipFill>
          <a:blip r:embed="rId3"/>
          <a:stretch>
            <a:fillRect/>
          </a:stretch>
        </p:blipFill>
        <p:spPr>
          <a:xfrm>
            <a:off x="5825576" y="2159692"/>
            <a:ext cx="6096000" cy="4696694"/>
          </a:xfrm>
          <a:prstGeom prst="rect">
            <a:avLst/>
          </a:prstGeom>
        </p:spPr>
      </p:pic>
    </p:spTree>
    <p:extLst>
      <p:ext uri="{BB962C8B-B14F-4D97-AF65-F5344CB8AC3E}">
        <p14:creationId xmlns:p14="http://schemas.microsoft.com/office/powerpoint/2010/main" val="3788092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92ABC-DF4D-B382-F7C3-3616856C41B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74E6604-4E94-C234-4624-B0B3A24EC647}"/>
              </a:ext>
            </a:extLst>
          </p:cNvPr>
          <p:cNvSpPr>
            <a:spLocks noGrp="1"/>
          </p:cNvSpPr>
          <p:nvPr>
            <p:ph type="title"/>
          </p:nvPr>
        </p:nvSpPr>
        <p:spPr>
          <a:xfrm>
            <a:off x="283686" y="1614"/>
            <a:ext cx="10997457" cy="646972"/>
          </a:xfrm>
        </p:spPr>
        <p:txBody>
          <a:bodyPr vert="horz" lIns="91440" tIns="45720" rIns="91440" bIns="45720" rtlCol="0" anchor="ctr">
            <a:normAutofit/>
          </a:bodyPr>
          <a:lstStyle/>
          <a:p>
            <a:pPr>
              <a:lnSpc>
                <a:spcPct val="150000"/>
              </a:lnSpc>
            </a:pPr>
            <a:r>
              <a:rPr lang="en-US" sz="2400"/>
              <a:t>Rank# 6: </a:t>
            </a:r>
            <a:r>
              <a:rPr lang="en-US" altLang="en-US" sz="2400" err="1">
                <a:latin typeface="Menlo"/>
              </a:rPr>
              <a:t>latest_granted_contract_overdue_flag</a:t>
            </a:r>
            <a:r>
              <a:rPr lang="en-US" altLang="en-US" sz="2400"/>
              <a:t> </a:t>
            </a:r>
            <a:r>
              <a:rPr lang="en-US" sz="2400"/>
              <a:t>(3 / 4)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A7B5881F-5AB9-0362-5086-E493D6FF589F}"/>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45</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28390715-E35B-4D7D-2BD4-42D7E2C8148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645240EA-6FE8-F20E-5EB0-119D2428912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DEA425A2-DEDA-FAD9-3DF8-980003FD8E52}"/>
              </a:ext>
            </a:extLst>
          </p:cNvPr>
          <p:cNvSpPr txBox="1"/>
          <p:nvPr/>
        </p:nvSpPr>
        <p:spPr>
          <a:xfrm>
            <a:off x="7086058" y="1740193"/>
            <a:ext cx="4727276" cy="2846933"/>
          </a:xfrm>
          <a:prstGeom prst="rect">
            <a:avLst/>
          </a:prstGeom>
          <a:noFill/>
        </p:spPr>
        <p:txBody>
          <a:bodyPr wrap="square" lIns="91440" tIns="45720" rIns="91440" bIns="45720" anchor="t">
            <a:spAutoFit/>
          </a:bodyPr>
          <a:lstStyle/>
          <a:p>
            <a:pPr marL="285750" indent="-285750">
              <a:spcAft>
                <a:spcPts val="1200"/>
              </a:spcAft>
              <a:buFont typeface="Arial" panose="020B0604020202020204" pitchFamily="34" charset="0"/>
              <a:buChar char="•"/>
            </a:pPr>
            <a:r>
              <a:rPr lang="en-US" sz="1200"/>
              <a:t>The 0 category remains the dominant segment, consistently above 70%, showing a stable distribution with minimal fluctuations.</a:t>
            </a:r>
            <a:endParaRPr lang="en-US" sz="1600"/>
          </a:p>
          <a:p>
            <a:pPr marL="285750" indent="-285750">
              <a:spcAft>
                <a:spcPts val="1200"/>
              </a:spcAft>
              <a:buFont typeface="Arial" panose="020B0604020202020204" pitchFamily="34" charset="0"/>
              <a:buChar char="•"/>
            </a:pPr>
            <a:r>
              <a:rPr lang="en-US" sz="1200"/>
              <a:t>The 1 category exhibits a gradual decline, from 16.62% in Sep 2024 to 13.19% in Jul 2025, indicating a controlled and steady shift.</a:t>
            </a:r>
            <a:endParaRPr lang="en-US" sz="1600"/>
          </a:p>
          <a:p>
            <a:pPr marL="285750" indent="-285750">
              <a:spcAft>
                <a:spcPts val="1200"/>
              </a:spcAft>
              <a:buFont typeface="Arial" panose="020B0604020202020204" pitchFamily="34" charset="0"/>
              <a:buChar char="•"/>
            </a:pPr>
            <a:r>
              <a:rPr lang="en-US" sz="1200"/>
              <a:t>The Missing category stays minimal and stable, fluctuating between 6-11%, reinforcing the overall reliability and consistency of the feature distribution.</a:t>
            </a:r>
            <a:endParaRPr lang="en-US" sz="1600"/>
          </a:p>
          <a:p>
            <a:pPr marL="285750" indent="-285750">
              <a:spcAft>
                <a:spcPts val="1200"/>
              </a:spcAft>
              <a:buFont typeface="Arial" panose="020B0604020202020204" pitchFamily="34" charset="0"/>
              <a:buChar char="•"/>
            </a:pPr>
            <a:r>
              <a:rPr lang="en-US" sz="1200"/>
              <a:t>Overall, the feature shows strong stability and gradual shifts over time, with no abrupt changes, making it highly reliable and suitable for modeling.</a:t>
            </a:r>
            <a:endParaRPr lang="en-US" sz="1600"/>
          </a:p>
          <a:p>
            <a:pPr marL="285750" indent="-285750">
              <a:spcAft>
                <a:spcPts val="1200"/>
              </a:spcAft>
              <a:buFont typeface="Arial" panose="020B0604020202020204" pitchFamily="34" charset="0"/>
              <a:buChar char="•"/>
            </a:pPr>
            <a:endParaRPr lang="en-US" sz="1200"/>
          </a:p>
        </p:txBody>
      </p:sp>
      <p:graphicFrame>
        <p:nvGraphicFramePr>
          <p:cNvPr id="6" name="Table 5">
            <a:extLst>
              <a:ext uri="{FF2B5EF4-FFF2-40B4-BE49-F238E27FC236}">
                <a16:creationId xmlns:a16="http://schemas.microsoft.com/office/drawing/2014/main" id="{A79EE96D-B6CC-8EEA-BF29-D660695145A2}"/>
              </a:ext>
            </a:extLst>
          </p:cNvPr>
          <p:cNvGraphicFramePr>
            <a:graphicFrameLocks noGrp="1"/>
          </p:cNvGraphicFramePr>
          <p:nvPr>
            <p:extLst>
              <p:ext uri="{D42A27DB-BD31-4B8C-83A1-F6EECF244321}">
                <p14:modId xmlns:p14="http://schemas.microsoft.com/office/powerpoint/2010/main" val="1139183602"/>
              </p:ext>
            </p:extLst>
          </p:nvPr>
        </p:nvGraphicFramePr>
        <p:xfrm>
          <a:off x="476613" y="1341051"/>
          <a:ext cx="5619390" cy="3865343"/>
        </p:xfrm>
        <a:graphic>
          <a:graphicData uri="http://schemas.openxmlformats.org/drawingml/2006/table">
            <a:tbl>
              <a:tblPr/>
              <a:tblGrid>
                <a:gridCol w="786387">
                  <a:extLst>
                    <a:ext uri="{9D8B030D-6E8A-4147-A177-3AD203B41FA5}">
                      <a16:colId xmlns:a16="http://schemas.microsoft.com/office/drawing/2014/main" val="3776996309"/>
                    </a:ext>
                  </a:extLst>
                </a:gridCol>
                <a:gridCol w="786387">
                  <a:extLst>
                    <a:ext uri="{9D8B030D-6E8A-4147-A177-3AD203B41FA5}">
                      <a16:colId xmlns:a16="http://schemas.microsoft.com/office/drawing/2014/main" val="3667217421"/>
                    </a:ext>
                  </a:extLst>
                </a:gridCol>
                <a:gridCol w="786387">
                  <a:extLst>
                    <a:ext uri="{9D8B030D-6E8A-4147-A177-3AD203B41FA5}">
                      <a16:colId xmlns:a16="http://schemas.microsoft.com/office/drawing/2014/main" val="3350037019"/>
                    </a:ext>
                  </a:extLst>
                </a:gridCol>
                <a:gridCol w="786387">
                  <a:extLst>
                    <a:ext uri="{9D8B030D-6E8A-4147-A177-3AD203B41FA5}">
                      <a16:colId xmlns:a16="http://schemas.microsoft.com/office/drawing/2014/main" val="591281776"/>
                    </a:ext>
                  </a:extLst>
                </a:gridCol>
                <a:gridCol w="786387">
                  <a:extLst>
                    <a:ext uri="{9D8B030D-6E8A-4147-A177-3AD203B41FA5}">
                      <a16:colId xmlns:a16="http://schemas.microsoft.com/office/drawing/2014/main" val="676903482"/>
                    </a:ext>
                  </a:extLst>
                </a:gridCol>
                <a:gridCol w="786387">
                  <a:extLst>
                    <a:ext uri="{9D8B030D-6E8A-4147-A177-3AD203B41FA5}">
                      <a16:colId xmlns:a16="http://schemas.microsoft.com/office/drawing/2014/main" val="1960103915"/>
                    </a:ext>
                  </a:extLst>
                </a:gridCol>
                <a:gridCol w="114681">
                  <a:extLst>
                    <a:ext uri="{9D8B030D-6E8A-4147-A177-3AD203B41FA5}">
                      <a16:colId xmlns:a16="http://schemas.microsoft.com/office/drawing/2014/main" val="1984108939"/>
                    </a:ext>
                  </a:extLst>
                </a:gridCol>
                <a:gridCol w="786387">
                  <a:extLst>
                    <a:ext uri="{9D8B030D-6E8A-4147-A177-3AD203B41FA5}">
                      <a16:colId xmlns:a16="http://schemas.microsoft.com/office/drawing/2014/main" val="3443436126"/>
                    </a:ext>
                  </a:extLst>
                </a:gridCol>
              </a:tblGrid>
              <a:tr h="595979">
                <a:tc>
                  <a:txBody>
                    <a:bodyPr/>
                    <a:lstStyle/>
                    <a:p>
                      <a:pPr algn="ctr" fontAlgn="ctr">
                        <a:buNone/>
                      </a:pPr>
                      <a:r>
                        <a:rPr lang="en-IN" sz="1000" b="1" i="0" u="none" strike="noStrike">
                          <a:solidFill>
                            <a:srgbClr val="000000"/>
                          </a:solidFill>
                          <a:effectLst/>
                          <a:latin typeface="Consolas" panose="020B0609020204030204" pitchFamily="49" charset="0"/>
                        </a:rPr>
                        <a:t>month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onsolas" panose="020B0609020204030204" pitchFamily="49"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onsolas" panose="020B0609020204030204" pitchFamily="49"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onsolas" panose="020B0609020204030204" pitchFamily="49"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onsolas" panose="020B0609020204030204" pitchFamily="49" charset="0"/>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onsolas" panose="020B0609020204030204" pitchFamily="49" charset="0"/>
                        </a:rPr>
                        <a:t>Unknown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IN" sz="9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900" b="1" i="0" u="none" strike="noStrike">
                          <a:solidFill>
                            <a:srgbClr val="000000"/>
                          </a:solidFill>
                          <a:effectLst/>
                          <a:latin typeface="Consolas" panose="020B0609020204030204" pitchFamily="49" charset="0"/>
                        </a:rPr>
                        <a:t>Avg. CIC Score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7679001"/>
                  </a:ext>
                </a:extLst>
              </a:tr>
              <a:tr h="272447">
                <a:tc>
                  <a:txBody>
                    <a:bodyPr/>
                    <a:lstStyle/>
                    <a:p>
                      <a:pPr algn="ctr" fontAlgn="ctr">
                        <a:buNone/>
                      </a:pPr>
                      <a:r>
                        <a:rPr lang="en-IN" sz="1000" b="0" i="0" u="none" strike="noStrike">
                          <a:solidFill>
                            <a:srgbClr val="000000"/>
                          </a:solidFill>
                          <a:effectLst/>
                          <a:latin typeface="Consolas" panose="020B0609020204030204" pitchFamily="49"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15406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71.87%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onsolas" panose="020B0609020204030204" pitchFamily="49" charset="0"/>
                        </a:rPr>
                        <a:t>16.62%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onsolas" panose="020B0609020204030204" pitchFamily="49" charset="0"/>
                        </a:rPr>
                        <a:t>11.51%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buNone/>
                      </a:pPr>
                      <a:endParaRPr lang="en-IN" sz="10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0.54662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1395701"/>
                  </a:ext>
                </a:extLst>
              </a:tr>
              <a:tr h="272447">
                <a:tc>
                  <a:txBody>
                    <a:bodyPr/>
                    <a:lstStyle/>
                    <a:p>
                      <a:pPr algn="ctr" fontAlgn="ctr">
                        <a:buNone/>
                      </a:pPr>
                      <a:r>
                        <a:rPr lang="en-IN" sz="1000" b="0" i="0" u="none" strike="noStrike">
                          <a:solidFill>
                            <a:srgbClr val="000000"/>
                          </a:solidFill>
                          <a:effectLst/>
                          <a:latin typeface="Consolas" panose="020B0609020204030204" pitchFamily="49"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12306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30.7%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78.21%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C81"/>
                    </a:solidFill>
                  </a:tcPr>
                </a:tc>
                <a:tc>
                  <a:txBody>
                    <a:bodyPr/>
                    <a:lstStyle/>
                    <a:p>
                      <a:pPr algn="ctr" fontAlgn="ctr">
                        <a:buNone/>
                      </a:pPr>
                      <a:r>
                        <a:rPr lang="en-IN" sz="1000" b="0" i="0" u="none" strike="noStrike">
                          <a:solidFill>
                            <a:srgbClr val="000000"/>
                          </a:solidFill>
                          <a:effectLst/>
                          <a:latin typeface="Consolas" panose="020B0609020204030204" pitchFamily="49" charset="0"/>
                        </a:rPr>
                        <a:t>13.64%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83"/>
                    </a:solidFill>
                  </a:tcPr>
                </a:tc>
                <a:tc>
                  <a:txBody>
                    <a:bodyPr/>
                    <a:lstStyle/>
                    <a:p>
                      <a:pPr algn="ctr" fontAlgn="ctr">
                        <a:buNone/>
                      </a:pPr>
                      <a:r>
                        <a:rPr lang="en-IN" sz="1000" b="0" i="0" u="none" strike="noStrike">
                          <a:solidFill>
                            <a:srgbClr val="000000"/>
                          </a:solidFill>
                          <a:effectLst/>
                          <a:latin typeface="Consolas" panose="020B0609020204030204" pitchFamily="49" charset="0"/>
                        </a:rPr>
                        <a:t>8.15%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179"/>
                    </a:solidFill>
                  </a:tcPr>
                </a:tc>
                <a:tc>
                  <a:txBody>
                    <a:bodyPr/>
                    <a:lstStyle/>
                    <a:p>
                      <a:pPr algn="ctr" fontAlgn="b">
                        <a:buNone/>
                      </a:pPr>
                      <a:endParaRPr lang="en-IN" sz="10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0.53066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7796929"/>
                  </a:ext>
                </a:extLst>
              </a:tr>
              <a:tr h="272447">
                <a:tc>
                  <a:txBody>
                    <a:bodyPr/>
                    <a:lstStyle/>
                    <a:p>
                      <a:pPr algn="ctr" fontAlgn="ctr">
                        <a:buNone/>
                      </a:pPr>
                      <a:r>
                        <a:rPr lang="en-IN" sz="1000" b="0" i="0" u="none" strike="noStrike">
                          <a:solidFill>
                            <a:srgbClr val="000000"/>
                          </a:solidFill>
                          <a:effectLst/>
                          <a:latin typeface="Consolas" panose="020B0609020204030204" pitchFamily="49"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12316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76.68%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EA84"/>
                    </a:solidFill>
                  </a:tcPr>
                </a:tc>
                <a:tc>
                  <a:txBody>
                    <a:bodyPr/>
                    <a:lstStyle/>
                    <a:p>
                      <a:pPr algn="ctr" fontAlgn="ctr">
                        <a:buNone/>
                      </a:pPr>
                      <a:r>
                        <a:rPr lang="en-IN" sz="1000" b="0" i="0" u="none" strike="noStrike">
                          <a:solidFill>
                            <a:srgbClr val="000000"/>
                          </a:solidFill>
                          <a:effectLst/>
                          <a:latin typeface="Consolas" panose="020B0609020204030204" pitchFamily="49" charset="0"/>
                        </a:rPr>
                        <a:t>14.27%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382"/>
                    </a:solidFill>
                  </a:tcPr>
                </a:tc>
                <a:tc>
                  <a:txBody>
                    <a:bodyPr/>
                    <a:lstStyle/>
                    <a:p>
                      <a:pPr algn="ctr" fontAlgn="ctr">
                        <a:buNone/>
                      </a:pPr>
                      <a:r>
                        <a:rPr lang="en-IN" sz="1000" b="0" i="0" u="none" strike="noStrike">
                          <a:solidFill>
                            <a:srgbClr val="000000"/>
                          </a:solidFill>
                          <a:effectLst/>
                          <a:latin typeface="Consolas" panose="020B0609020204030204" pitchFamily="49" charset="0"/>
                        </a:rPr>
                        <a:t>9.05%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3"/>
                    </a:solidFill>
                  </a:tcPr>
                </a:tc>
                <a:tc>
                  <a:txBody>
                    <a:bodyPr/>
                    <a:lstStyle/>
                    <a:p>
                      <a:pPr algn="ctr" fontAlgn="b">
                        <a:buNone/>
                      </a:pPr>
                      <a:endParaRPr lang="en-IN" sz="10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0.53131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5942896"/>
                  </a:ext>
                </a:extLst>
              </a:tr>
              <a:tr h="272447">
                <a:tc>
                  <a:txBody>
                    <a:bodyPr/>
                    <a:lstStyle/>
                    <a:p>
                      <a:pPr algn="ctr" fontAlgn="ctr">
                        <a:buNone/>
                      </a:pPr>
                      <a:r>
                        <a:rPr lang="en-IN" sz="1000" b="0" i="0" u="none" strike="noStrike">
                          <a:solidFill>
                            <a:srgbClr val="000000"/>
                          </a:solidFill>
                          <a:effectLst/>
                          <a:latin typeface="Consolas" panose="020B0609020204030204" pitchFamily="49"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10968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77.60%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282"/>
                    </a:solidFill>
                  </a:tcPr>
                </a:tc>
                <a:tc>
                  <a:txBody>
                    <a:bodyPr/>
                    <a:lstStyle/>
                    <a:p>
                      <a:pPr algn="ctr" fontAlgn="ctr">
                        <a:buNone/>
                      </a:pPr>
                      <a:r>
                        <a:rPr lang="en-IN" sz="1000" b="0" i="0" u="none" strike="noStrike">
                          <a:solidFill>
                            <a:srgbClr val="000000"/>
                          </a:solidFill>
                          <a:effectLst/>
                          <a:latin typeface="Consolas" panose="020B0609020204030204" pitchFamily="49" charset="0"/>
                        </a:rPr>
                        <a:t>14.59%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DE81"/>
                    </a:solidFill>
                  </a:tcPr>
                </a:tc>
                <a:tc>
                  <a:txBody>
                    <a:bodyPr/>
                    <a:lstStyle/>
                    <a:p>
                      <a:pPr algn="ctr" fontAlgn="ctr">
                        <a:buNone/>
                      </a:pPr>
                      <a:r>
                        <a:rPr lang="en-IN" sz="1000" b="0" i="0" u="none" strike="noStrike">
                          <a:solidFill>
                            <a:srgbClr val="000000"/>
                          </a:solidFill>
                          <a:effectLst/>
                          <a:latin typeface="Consolas" panose="020B0609020204030204" pitchFamily="49" charset="0"/>
                        </a:rPr>
                        <a:t>7.81%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F75"/>
                    </a:solidFill>
                  </a:tcPr>
                </a:tc>
                <a:tc>
                  <a:txBody>
                    <a:bodyPr/>
                    <a:lstStyle/>
                    <a:p>
                      <a:pPr algn="ctr" fontAlgn="b">
                        <a:buNone/>
                      </a:pPr>
                      <a:endParaRPr lang="en-IN" sz="10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278549"/>
                  </a:ext>
                </a:extLst>
              </a:tr>
              <a:tr h="272447">
                <a:tc>
                  <a:txBody>
                    <a:bodyPr/>
                    <a:lstStyle/>
                    <a:p>
                      <a:pPr algn="ctr" fontAlgn="ctr">
                        <a:buNone/>
                      </a:pPr>
                      <a:r>
                        <a:rPr lang="en-IN" sz="1000" b="0" i="0" u="none" strike="noStrike">
                          <a:solidFill>
                            <a:srgbClr val="000000"/>
                          </a:solidFill>
                          <a:effectLst/>
                          <a:latin typeface="Consolas" panose="020B0609020204030204" pitchFamily="49"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11640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78.39%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DA81"/>
                    </a:solidFill>
                  </a:tcPr>
                </a:tc>
                <a:tc>
                  <a:txBody>
                    <a:bodyPr/>
                    <a:lstStyle/>
                    <a:p>
                      <a:pPr algn="ctr" fontAlgn="ctr">
                        <a:buNone/>
                      </a:pPr>
                      <a:r>
                        <a:rPr lang="en-IN" sz="1000" b="0" i="0" u="none" strike="noStrike">
                          <a:solidFill>
                            <a:srgbClr val="000000"/>
                          </a:solidFill>
                          <a:effectLst/>
                          <a:latin typeface="Consolas" panose="020B0609020204030204" pitchFamily="49" charset="0"/>
                        </a:rPr>
                        <a:t>13.07%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C7E"/>
                    </a:solidFill>
                  </a:tcPr>
                </a:tc>
                <a:tc>
                  <a:txBody>
                    <a:bodyPr/>
                    <a:lstStyle/>
                    <a:p>
                      <a:pPr algn="ctr" fontAlgn="ctr">
                        <a:buNone/>
                      </a:pPr>
                      <a:r>
                        <a:rPr lang="en-IN" sz="1000" b="0" i="0" u="none" strike="noStrike">
                          <a:solidFill>
                            <a:srgbClr val="000000"/>
                          </a:solidFill>
                          <a:effectLst/>
                          <a:latin typeface="Consolas" panose="020B0609020204030204" pitchFamily="49" charset="0"/>
                        </a:rPr>
                        <a:t>8.54%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77D"/>
                    </a:solidFill>
                  </a:tcPr>
                </a:tc>
                <a:tc>
                  <a:txBody>
                    <a:bodyPr/>
                    <a:lstStyle/>
                    <a:p>
                      <a:pPr algn="ctr" fontAlgn="b">
                        <a:buNone/>
                      </a:pPr>
                      <a:endParaRPr lang="en-IN" sz="10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0.52092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0535508"/>
                  </a:ext>
                </a:extLst>
              </a:tr>
              <a:tr h="272447">
                <a:tc>
                  <a:txBody>
                    <a:bodyPr/>
                    <a:lstStyle/>
                    <a:p>
                      <a:pPr algn="ctr" fontAlgn="ctr">
                        <a:buNone/>
                      </a:pPr>
                      <a:r>
                        <a:rPr lang="en-IN" sz="1000" b="0" i="0" u="none" strike="noStrike">
                          <a:solidFill>
                            <a:srgbClr val="000000"/>
                          </a:solidFill>
                          <a:effectLst/>
                          <a:latin typeface="Consolas" panose="020B0609020204030204" pitchFamily="49"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10830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78.48%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A81"/>
                    </a:solidFill>
                  </a:tcPr>
                </a:tc>
                <a:tc>
                  <a:txBody>
                    <a:bodyPr/>
                    <a:lstStyle/>
                    <a:p>
                      <a:pPr algn="ctr" fontAlgn="ctr">
                        <a:buNone/>
                      </a:pPr>
                      <a:r>
                        <a:rPr lang="en-IN" sz="1000" b="0" i="0" u="none" strike="noStrike">
                          <a:solidFill>
                            <a:srgbClr val="000000"/>
                          </a:solidFill>
                          <a:effectLst/>
                          <a:latin typeface="Consolas" panose="020B0609020204030204" pitchFamily="49" charset="0"/>
                        </a:rPr>
                        <a:t>13.32%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880"/>
                    </a:solidFill>
                  </a:tcPr>
                </a:tc>
                <a:tc>
                  <a:txBody>
                    <a:bodyPr/>
                    <a:lstStyle/>
                    <a:p>
                      <a:pPr algn="ctr" fontAlgn="ctr">
                        <a:buNone/>
                      </a:pPr>
                      <a:r>
                        <a:rPr lang="en-IN" sz="1000" b="0" i="0" u="none" strike="noStrike">
                          <a:solidFill>
                            <a:srgbClr val="000000"/>
                          </a:solidFill>
                          <a:effectLst/>
                          <a:latin typeface="Consolas" panose="020B0609020204030204" pitchFamily="49" charset="0"/>
                        </a:rPr>
                        <a:t>8.20%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47A"/>
                    </a:solidFill>
                  </a:tcPr>
                </a:tc>
                <a:tc>
                  <a:txBody>
                    <a:bodyPr/>
                    <a:lstStyle/>
                    <a:p>
                      <a:pPr algn="ctr" fontAlgn="b">
                        <a:buNone/>
                      </a:pPr>
                      <a:endParaRPr lang="en-IN" sz="10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0.52169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5969089"/>
                  </a:ext>
                </a:extLst>
              </a:tr>
              <a:tr h="272447">
                <a:tc>
                  <a:txBody>
                    <a:bodyPr/>
                    <a:lstStyle/>
                    <a:p>
                      <a:pPr algn="ctr" fontAlgn="ctr">
                        <a:buNone/>
                      </a:pPr>
                      <a:r>
                        <a:rPr lang="en-IN" sz="1000" b="0" i="0" u="none" strike="noStrike">
                          <a:solidFill>
                            <a:srgbClr val="000000"/>
                          </a:solidFill>
                          <a:effectLst/>
                          <a:latin typeface="Consolas" panose="020B0609020204030204" pitchFamily="49"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9577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78.89%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5D680"/>
                    </a:solidFill>
                  </a:tcPr>
                </a:tc>
                <a:tc>
                  <a:txBody>
                    <a:bodyPr/>
                    <a:lstStyle/>
                    <a:p>
                      <a:pPr algn="ctr" fontAlgn="ctr">
                        <a:buNone/>
                      </a:pPr>
                      <a:r>
                        <a:rPr lang="en-IN" sz="1000" b="0" i="0" u="none" strike="noStrike">
                          <a:solidFill>
                            <a:srgbClr val="000000"/>
                          </a:solidFill>
                          <a:effectLst/>
                          <a:latin typeface="Consolas" panose="020B0609020204030204" pitchFamily="49" charset="0"/>
                        </a:rPr>
                        <a:t>13.26%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580"/>
                    </a:solidFill>
                  </a:tcPr>
                </a:tc>
                <a:tc>
                  <a:txBody>
                    <a:bodyPr/>
                    <a:lstStyle/>
                    <a:p>
                      <a:pPr algn="ctr" fontAlgn="ctr">
                        <a:buNone/>
                      </a:pPr>
                      <a:r>
                        <a:rPr lang="en-IN" sz="1000" b="0" i="0" u="none" strike="noStrike">
                          <a:solidFill>
                            <a:srgbClr val="000000"/>
                          </a:solidFill>
                          <a:effectLst/>
                          <a:latin typeface="Consolas" panose="020B0609020204030204" pitchFamily="49" charset="0"/>
                        </a:rPr>
                        <a:t>7.85%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176"/>
                    </a:solidFill>
                  </a:tcPr>
                </a:tc>
                <a:tc>
                  <a:txBody>
                    <a:bodyPr/>
                    <a:lstStyle/>
                    <a:p>
                      <a:pPr algn="ctr" fontAlgn="b">
                        <a:buNone/>
                      </a:pPr>
                      <a:endParaRPr lang="en-IN" sz="10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0.52142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4440322"/>
                  </a:ext>
                </a:extLst>
              </a:tr>
              <a:tr h="272447">
                <a:tc>
                  <a:txBody>
                    <a:bodyPr/>
                    <a:lstStyle/>
                    <a:p>
                      <a:pPr algn="ctr" fontAlgn="ctr">
                        <a:buNone/>
                      </a:pPr>
                      <a:r>
                        <a:rPr lang="en-IN" sz="1000" b="0" i="0" u="none" strike="noStrike">
                          <a:solidFill>
                            <a:srgbClr val="000000"/>
                          </a:solidFill>
                          <a:effectLst/>
                          <a:latin typeface="Consolas" panose="020B0609020204030204" pitchFamily="49"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9160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79.52%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0D07F"/>
                    </a:solidFill>
                  </a:tcPr>
                </a:tc>
                <a:tc>
                  <a:txBody>
                    <a:bodyPr/>
                    <a:lstStyle/>
                    <a:p>
                      <a:pPr algn="ctr" fontAlgn="ctr">
                        <a:buNone/>
                      </a:pPr>
                      <a:r>
                        <a:rPr lang="en-IN" sz="1000" b="0" i="0" u="none" strike="noStrike">
                          <a:solidFill>
                            <a:srgbClr val="000000"/>
                          </a:solidFill>
                          <a:effectLst/>
                          <a:latin typeface="Consolas" panose="020B0609020204030204" pitchFamily="49" charset="0"/>
                        </a:rPr>
                        <a:t>12.61%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87A"/>
                    </a:solidFill>
                  </a:tcPr>
                </a:tc>
                <a:tc>
                  <a:txBody>
                    <a:bodyPr/>
                    <a:lstStyle/>
                    <a:p>
                      <a:pPr algn="ctr" fontAlgn="ctr">
                        <a:buNone/>
                      </a:pPr>
                      <a:r>
                        <a:rPr lang="en-IN" sz="1000" b="0" i="0" u="none" strike="noStrike">
                          <a:solidFill>
                            <a:srgbClr val="000000"/>
                          </a:solidFill>
                          <a:effectLst/>
                          <a:latin typeface="Consolas" panose="020B0609020204030204" pitchFamily="49" charset="0"/>
                        </a:rPr>
                        <a:t>7.87%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276"/>
                    </a:solidFill>
                  </a:tcPr>
                </a:tc>
                <a:tc>
                  <a:txBody>
                    <a:bodyPr/>
                    <a:lstStyle/>
                    <a:p>
                      <a:pPr algn="ctr" fontAlgn="b">
                        <a:buNone/>
                      </a:pPr>
                      <a:endParaRPr lang="en-IN" sz="10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0.52051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2273247"/>
                  </a:ext>
                </a:extLst>
              </a:tr>
              <a:tr h="272447">
                <a:tc>
                  <a:txBody>
                    <a:bodyPr/>
                    <a:lstStyle/>
                    <a:p>
                      <a:pPr algn="ctr" fontAlgn="ctr">
                        <a:buNone/>
                      </a:pPr>
                      <a:r>
                        <a:rPr lang="en-IN" sz="1000" b="0" i="0" u="none" strike="noStrike">
                          <a:solidFill>
                            <a:srgbClr val="000000"/>
                          </a:solidFill>
                          <a:effectLst/>
                          <a:latin typeface="Consolas" panose="020B0609020204030204" pitchFamily="49"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9531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81.39%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onsolas" panose="020B0609020204030204" pitchFamily="49" charset="0"/>
                        </a:rPr>
                        <a:t>10.88%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onsolas" panose="020B0609020204030204" pitchFamily="49" charset="0"/>
                        </a:rPr>
                        <a:t>7.73%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A74"/>
                    </a:solidFill>
                  </a:tcPr>
                </a:tc>
                <a:tc>
                  <a:txBody>
                    <a:bodyPr/>
                    <a:lstStyle/>
                    <a:p>
                      <a:pPr algn="ctr" fontAlgn="b">
                        <a:buNone/>
                      </a:pPr>
                      <a:endParaRPr lang="en-IN" sz="10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0.51152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7757635"/>
                  </a:ext>
                </a:extLst>
              </a:tr>
              <a:tr h="272447">
                <a:tc>
                  <a:txBody>
                    <a:bodyPr/>
                    <a:lstStyle/>
                    <a:p>
                      <a:pPr algn="ctr" fontAlgn="ctr">
                        <a:buNone/>
                      </a:pPr>
                      <a:r>
                        <a:rPr lang="en-IN" sz="1000" b="0" i="0" u="none" strike="noStrike">
                          <a:solidFill>
                            <a:srgbClr val="000000"/>
                          </a:solidFill>
                          <a:effectLst/>
                          <a:latin typeface="Consolas" panose="020B0609020204030204" pitchFamily="49"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11380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80.59%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DC57C"/>
                    </a:solidFill>
                  </a:tcPr>
                </a:tc>
                <a:tc>
                  <a:txBody>
                    <a:bodyPr/>
                    <a:lstStyle/>
                    <a:p>
                      <a:pPr algn="ctr" fontAlgn="ctr">
                        <a:buNone/>
                      </a:pPr>
                      <a:r>
                        <a:rPr lang="en-IN" sz="1000" b="0" i="0" u="none" strike="noStrike">
                          <a:solidFill>
                            <a:srgbClr val="000000"/>
                          </a:solidFill>
                          <a:effectLst/>
                          <a:latin typeface="Consolas" panose="020B0609020204030204" pitchFamily="49" charset="0"/>
                        </a:rPr>
                        <a:t>12.20%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476"/>
                    </a:solidFill>
                  </a:tcPr>
                </a:tc>
                <a:tc>
                  <a:txBody>
                    <a:bodyPr/>
                    <a:lstStyle/>
                    <a:p>
                      <a:pPr algn="ctr" fontAlgn="ctr">
                        <a:buNone/>
                      </a:pPr>
                      <a:r>
                        <a:rPr lang="en-IN" sz="1000" b="0" i="0" u="none" strike="noStrike">
                          <a:solidFill>
                            <a:srgbClr val="000000"/>
                          </a:solidFill>
                          <a:effectLst/>
                          <a:latin typeface="Consolas" panose="020B0609020204030204" pitchFamily="49" charset="0"/>
                        </a:rPr>
                        <a:t>7.21%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C6F"/>
                    </a:solidFill>
                  </a:tcPr>
                </a:tc>
                <a:tc>
                  <a:txBody>
                    <a:bodyPr/>
                    <a:lstStyle/>
                    <a:p>
                      <a:pPr algn="ctr" fontAlgn="b">
                        <a:buNone/>
                      </a:pPr>
                      <a:endParaRPr lang="en-IN" sz="10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0.51759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1288735"/>
                  </a:ext>
                </a:extLst>
              </a:tr>
              <a:tr h="272447">
                <a:tc>
                  <a:txBody>
                    <a:bodyPr/>
                    <a:lstStyle/>
                    <a:p>
                      <a:pPr algn="ctr" fontAlgn="ctr">
                        <a:buNone/>
                      </a:pPr>
                      <a:r>
                        <a:rPr lang="en-IN" sz="1000" b="0" i="0" u="none" strike="noStrike">
                          <a:solidFill>
                            <a:srgbClr val="000000"/>
                          </a:solidFill>
                          <a:effectLst/>
                          <a:latin typeface="Consolas" panose="020B0609020204030204" pitchFamily="49"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11298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79.96%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CB7E"/>
                    </a:solidFill>
                  </a:tcPr>
                </a:tc>
                <a:tc>
                  <a:txBody>
                    <a:bodyPr/>
                    <a:lstStyle/>
                    <a:p>
                      <a:pPr algn="ctr" fontAlgn="ctr">
                        <a:buNone/>
                      </a:pPr>
                      <a:r>
                        <a:rPr lang="en-IN" sz="1000" b="0" i="0" u="none" strike="noStrike">
                          <a:solidFill>
                            <a:srgbClr val="000000"/>
                          </a:solidFill>
                          <a:effectLst/>
                          <a:latin typeface="Consolas" panose="020B0609020204030204" pitchFamily="49" charset="0"/>
                        </a:rPr>
                        <a:t>13.19%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ctr">
                        <a:buNone/>
                      </a:pPr>
                      <a:r>
                        <a:rPr lang="en-IN" sz="1000" b="0" i="0" u="none" strike="noStrike">
                          <a:solidFill>
                            <a:srgbClr val="000000"/>
                          </a:solidFill>
                          <a:effectLst/>
                          <a:latin typeface="Consolas" panose="020B0609020204030204" pitchFamily="49" charset="0"/>
                        </a:rPr>
                        <a:t>6.85%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endParaRPr lang="en-IN" sz="10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0.51914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4454372"/>
                  </a:ext>
                </a:extLst>
              </a:tr>
              <a:tr h="272447">
                <a:tc>
                  <a:txBody>
                    <a:bodyPr/>
                    <a:lstStyle/>
                    <a:p>
                      <a:pPr algn="ctr" fontAlgn="ctr">
                        <a:buNone/>
                      </a:pPr>
                      <a:r>
                        <a:rPr lang="en-IN" sz="1000" b="0" i="0" u="none" strike="noStrike">
                          <a:solidFill>
                            <a:srgbClr val="000000"/>
                          </a:solidFill>
                          <a:effectLst/>
                          <a:latin typeface="Consolas" panose="020B0609020204030204" pitchFamily="49" charset="0"/>
                        </a:rPr>
                        <a:t>2025-08</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10618</a:t>
                      </a:r>
                    </a:p>
                  </a:txBody>
                  <a:tcPr marL="6350" marR="6350" marT="6350"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28.2%</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ctr">
                        <a:buNone/>
                      </a:pPr>
                      <a:r>
                        <a:rPr lang="en-IN" sz="1000" b="0" i="0" u="none" strike="noStrike">
                          <a:solidFill>
                            <a:srgbClr val="000000"/>
                          </a:solidFill>
                          <a:effectLst/>
                          <a:latin typeface="Consolas" panose="020B0609020204030204" pitchFamily="49" charset="0"/>
                        </a:rPr>
                        <a:t>79.75%</a:t>
                      </a:r>
                    </a:p>
                  </a:txBody>
                  <a:tcPr marL="6350" marR="6350" marT="6350" marB="0"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solidFill>
                      <a:srgbClr val="91CB7E"/>
                    </a:solidFill>
                  </a:tcPr>
                </a:tc>
                <a:tc>
                  <a:txBody>
                    <a:bodyPr/>
                    <a:lstStyle/>
                    <a:p>
                      <a:pPr algn="ctr" fontAlgn="ctr">
                        <a:buNone/>
                      </a:pPr>
                      <a:r>
                        <a:rPr lang="en-IN" sz="1000" b="0" i="0" u="none" strike="noStrike">
                          <a:solidFill>
                            <a:srgbClr val="000000"/>
                          </a:solidFill>
                          <a:effectLst/>
                          <a:latin typeface="Consolas" panose="020B0609020204030204" pitchFamily="49" charset="0"/>
                        </a:rPr>
                        <a:t>12.80%</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FED17F"/>
                    </a:solidFill>
                  </a:tcPr>
                </a:tc>
                <a:tc>
                  <a:txBody>
                    <a:bodyPr/>
                    <a:lstStyle/>
                    <a:p>
                      <a:pPr algn="ctr" fontAlgn="ctr">
                        <a:buNone/>
                      </a:pPr>
                      <a:r>
                        <a:rPr lang="en-IN" sz="1000" b="0" i="0" u="none" strike="noStrike">
                          <a:solidFill>
                            <a:srgbClr val="000000"/>
                          </a:solidFill>
                          <a:effectLst/>
                          <a:latin typeface="Consolas" panose="020B0609020204030204" pitchFamily="49" charset="0"/>
                        </a:rPr>
                        <a:t>7.45%</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F8696B"/>
                    </a:solidFill>
                  </a:tcPr>
                </a:tc>
                <a:tc>
                  <a:txBody>
                    <a:bodyPr/>
                    <a:lstStyle/>
                    <a:p>
                      <a:pPr lvl="0" algn="ctr">
                        <a:buNone/>
                      </a:pPr>
                      <a:endParaRPr lang="en-IN" sz="10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0.51919</a:t>
                      </a:r>
                    </a:p>
                  </a:txBody>
                  <a:tcPr marL="6350" marR="6350" marT="6350" marB="0"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472862568"/>
                  </a:ext>
                </a:extLst>
              </a:tr>
            </a:tbl>
          </a:graphicData>
        </a:graphic>
      </p:graphicFrame>
    </p:spTree>
    <p:extLst>
      <p:ext uri="{BB962C8B-B14F-4D97-AF65-F5344CB8AC3E}">
        <p14:creationId xmlns:p14="http://schemas.microsoft.com/office/powerpoint/2010/main" val="2664180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D5629-EAB5-A117-084F-F49E959DB8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8176DD-6CBE-6BEA-1227-87E525F87D29}"/>
              </a:ext>
            </a:extLst>
          </p:cNvPr>
          <p:cNvSpPr>
            <a:spLocks noGrp="1"/>
          </p:cNvSpPr>
          <p:nvPr>
            <p:ph type="title"/>
          </p:nvPr>
        </p:nvSpPr>
        <p:spPr>
          <a:xfrm>
            <a:off x="283687" y="1614"/>
            <a:ext cx="10699746" cy="689502"/>
          </a:xfrm>
        </p:spPr>
        <p:txBody>
          <a:bodyPr vert="horz" lIns="91440" tIns="45720" rIns="91440" bIns="45720" rtlCol="0" anchor="ctr">
            <a:noAutofit/>
          </a:bodyPr>
          <a:lstStyle/>
          <a:p>
            <a:pPr>
              <a:lnSpc>
                <a:spcPct val="150000"/>
              </a:lnSpc>
            </a:pPr>
            <a:r>
              <a:rPr lang="en-US" sz="2400"/>
              <a:t>Rank# 6: </a:t>
            </a:r>
            <a:r>
              <a:rPr lang="en-US" altLang="en-US" sz="2400" err="1"/>
              <a:t>latest_granted_contract_overdue_flag</a:t>
            </a:r>
            <a:r>
              <a:rPr lang="en-US" altLang="en-US" sz="2400"/>
              <a:t> </a:t>
            </a:r>
            <a:r>
              <a:rPr lang="en-US" sz="2400"/>
              <a:t>(4 / 4)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CE5E991E-CAD1-15F1-5FA0-C212E8745175}"/>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46</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22A88BE7-654A-C3CD-CD10-52BE76D949A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401558E2-A8D9-D2E5-5947-3C9F5F5252C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E7907DD3-528F-AEEB-E762-1E36F644CBBE}"/>
              </a:ext>
            </a:extLst>
          </p:cNvPr>
          <p:cNvSpPr txBox="1"/>
          <p:nvPr/>
        </p:nvSpPr>
        <p:spPr>
          <a:xfrm>
            <a:off x="1934198" y="4853576"/>
            <a:ext cx="8323603"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200"/>
              <a:t>Baseline period (Sep’24–Jan’25): CSI stayed very low, mostly between ~0.0 and ~0.01, reflecting excellent feature stability.</a:t>
            </a:r>
          </a:p>
          <a:p>
            <a:pPr marL="285750" indent="-285750">
              <a:spcAft>
                <a:spcPts val="1200"/>
              </a:spcAft>
              <a:buFont typeface="Arial" panose="020B0604020202020204" pitchFamily="34" charset="0"/>
              <a:buChar char="•"/>
            </a:pPr>
            <a:r>
              <a:rPr lang="en-US" sz="1200"/>
              <a:t>Test/OOT period (Feb–Jul’25):CSI showed a gradual rise from ~0.003 in Feb to ~0.016 in May, then softened to ~0.010 by Jul. Importantly, all values are far below the 0.1 threshold, confirming that the feature remains highly stable, with the healthy variations indicating responsiveness to recent portfolio dynamics.</a:t>
            </a:r>
          </a:p>
        </p:txBody>
      </p:sp>
      <p:pic>
        <p:nvPicPr>
          <p:cNvPr id="6" name="Picture 5">
            <a:extLst>
              <a:ext uri="{FF2B5EF4-FFF2-40B4-BE49-F238E27FC236}">
                <a16:creationId xmlns:a16="http://schemas.microsoft.com/office/drawing/2014/main" id="{B734478E-59E1-92BD-08F6-E672613423D4}"/>
              </a:ext>
            </a:extLst>
          </p:cNvPr>
          <p:cNvPicPr>
            <a:picLocks noChangeAspect="1"/>
          </p:cNvPicPr>
          <p:nvPr/>
        </p:nvPicPr>
        <p:blipFill>
          <a:blip r:embed="rId2"/>
          <a:stretch>
            <a:fillRect/>
          </a:stretch>
        </p:blipFill>
        <p:spPr>
          <a:xfrm>
            <a:off x="1277030" y="844594"/>
            <a:ext cx="9420225" cy="3714750"/>
          </a:xfrm>
          <a:prstGeom prst="rect">
            <a:avLst/>
          </a:prstGeom>
        </p:spPr>
      </p:pic>
    </p:spTree>
    <p:extLst>
      <p:ext uri="{BB962C8B-B14F-4D97-AF65-F5344CB8AC3E}">
        <p14:creationId xmlns:p14="http://schemas.microsoft.com/office/powerpoint/2010/main" val="740671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DC0A4-787C-9F5D-3DE1-175882EED8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916357-7A67-F647-46BD-FEE9D36DCDE0}"/>
              </a:ext>
            </a:extLst>
          </p:cNvPr>
          <p:cNvSpPr>
            <a:spLocks noGrp="1"/>
          </p:cNvSpPr>
          <p:nvPr>
            <p:ph type="title"/>
          </p:nvPr>
        </p:nvSpPr>
        <p:spPr>
          <a:xfrm>
            <a:off x="289882" y="1613"/>
            <a:ext cx="11727214" cy="718221"/>
          </a:xfrm>
        </p:spPr>
        <p:txBody>
          <a:bodyPr vert="horz" lIns="91440" tIns="45720" rIns="91440" bIns="45720" rtlCol="0" anchor="ctr">
            <a:noAutofit/>
          </a:bodyPr>
          <a:lstStyle/>
          <a:p>
            <a:pPr>
              <a:lnSpc>
                <a:spcPct val="100000"/>
              </a:lnSpc>
            </a:pPr>
            <a:r>
              <a:rPr lang="en-US" sz="2400"/>
              <a:t>Rank# 7: ratio_closed_over_new_granted_cnt_24M (1 / 5) -  </a:t>
            </a:r>
            <a:r>
              <a:rPr lang="en-IN" sz="2400"/>
              <a:t>Performance in Train vs Test  &lt;</a:t>
            </a:r>
            <a:r>
              <a:rPr lang="en-IN" sz="2400">
                <a:solidFill>
                  <a:srgbClr val="C00000"/>
                </a:solidFill>
              </a:rPr>
              <a:t>Disbursed</a:t>
            </a:r>
            <a:r>
              <a:rPr lang="en-IN" sz="2400"/>
              <a:t>&gt;</a:t>
            </a:r>
            <a:endParaRPr lang="en-US" sz="2400"/>
          </a:p>
        </p:txBody>
      </p:sp>
      <p:sp>
        <p:nvSpPr>
          <p:cNvPr id="4" name="TextBox 3">
            <a:extLst>
              <a:ext uri="{FF2B5EF4-FFF2-40B4-BE49-F238E27FC236}">
                <a16:creationId xmlns:a16="http://schemas.microsoft.com/office/drawing/2014/main" id="{2DAFCAB4-2698-C2E0-A1E4-CE83C0393449}"/>
              </a:ext>
            </a:extLst>
          </p:cNvPr>
          <p:cNvSpPr txBox="1"/>
          <p:nvPr/>
        </p:nvSpPr>
        <p:spPr>
          <a:xfrm>
            <a:off x="289882" y="785522"/>
            <a:ext cx="11727279" cy="369332"/>
          </a:xfrm>
          <a:prstGeom prst="rect">
            <a:avLst/>
          </a:prstGeom>
          <a:noFill/>
        </p:spPr>
        <p:txBody>
          <a:bodyPr wrap="square" rtlCol="0">
            <a:spAutoFit/>
          </a:bodyPr>
          <a:lstStyle/>
          <a:p>
            <a:pPr lvl="0">
              <a:defRPr/>
            </a:pPr>
            <a:r>
              <a:rPr lang="en-US"/>
              <a:t>Ratio of the number of contracts closed in the last 6 months to the number of new contracts granted in the last 24 months.</a:t>
            </a:r>
            <a:endParaRPr kumimoji="0" lang="en-IN" sz="1400" b="0" i="0" u="none" strike="noStrike" kern="1200" cap="none" spc="0" normalizeH="0" baseline="0" noProof="0">
              <a:ln>
                <a:noFill/>
              </a:ln>
              <a:solidFill>
                <a:prstClr val="black"/>
              </a:solidFill>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2E3631F7-E0E7-3307-F2EB-B4C7E4ADE595}"/>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47</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8A98D0CB-17FF-0804-5AE0-C02330EAA140}"/>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997C0638-988C-6285-E372-52255CE537D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A9C63636-CA0C-F6E6-3456-4B19EEC4BA8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94067C7A-C325-F00B-9ED5-21F186D0D3E2}"/>
              </a:ext>
            </a:extLst>
          </p:cNvPr>
          <p:cNvPicPr>
            <a:picLocks noChangeAspect="1"/>
          </p:cNvPicPr>
          <p:nvPr/>
        </p:nvPicPr>
        <p:blipFill>
          <a:blip r:embed="rId2"/>
          <a:stretch>
            <a:fillRect/>
          </a:stretch>
        </p:blipFill>
        <p:spPr>
          <a:xfrm>
            <a:off x="289882" y="1318810"/>
            <a:ext cx="6498795" cy="4822371"/>
          </a:xfrm>
          <a:prstGeom prst="rect">
            <a:avLst/>
          </a:prstGeom>
        </p:spPr>
      </p:pic>
      <p:pic>
        <p:nvPicPr>
          <p:cNvPr id="13" name="Picture 12">
            <a:extLst>
              <a:ext uri="{FF2B5EF4-FFF2-40B4-BE49-F238E27FC236}">
                <a16:creationId xmlns:a16="http://schemas.microsoft.com/office/drawing/2014/main" id="{84FDA1FC-2736-D345-A751-D9BE930B9B38}"/>
              </a:ext>
            </a:extLst>
          </p:cNvPr>
          <p:cNvPicPr>
            <a:picLocks noChangeAspect="1"/>
          </p:cNvPicPr>
          <p:nvPr/>
        </p:nvPicPr>
        <p:blipFill>
          <a:blip r:embed="rId3"/>
          <a:stretch>
            <a:fillRect/>
          </a:stretch>
        </p:blipFill>
        <p:spPr>
          <a:xfrm>
            <a:off x="6788677" y="4256313"/>
            <a:ext cx="5228419" cy="1884867"/>
          </a:xfrm>
          <a:prstGeom prst="rect">
            <a:avLst/>
          </a:prstGeom>
        </p:spPr>
      </p:pic>
    </p:spTree>
    <p:extLst>
      <p:ext uri="{BB962C8B-B14F-4D97-AF65-F5344CB8AC3E}">
        <p14:creationId xmlns:p14="http://schemas.microsoft.com/office/powerpoint/2010/main" val="23142927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CEDB9-9705-383C-CAA4-F5944FA43D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CD39B80-F10A-B1CD-E2D7-B42BC910AA2E}"/>
              </a:ext>
            </a:extLst>
          </p:cNvPr>
          <p:cNvSpPr>
            <a:spLocks noGrp="1"/>
          </p:cNvSpPr>
          <p:nvPr>
            <p:ph type="title"/>
          </p:nvPr>
        </p:nvSpPr>
        <p:spPr>
          <a:xfrm>
            <a:off x="289882" y="1614"/>
            <a:ext cx="12063144" cy="537454"/>
          </a:xfrm>
        </p:spPr>
        <p:txBody>
          <a:bodyPr vert="horz" lIns="91440" tIns="45720" rIns="91440" bIns="45720" rtlCol="0" anchor="ctr">
            <a:normAutofit fontScale="90000"/>
          </a:bodyPr>
          <a:lstStyle/>
          <a:p>
            <a:pPr>
              <a:lnSpc>
                <a:spcPct val="150000"/>
              </a:lnSpc>
            </a:pPr>
            <a:r>
              <a:rPr lang="en-US" sz="2800"/>
              <a:t>Rank# 7: </a:t>
            </a:r>
            <a:r>
              <a:rPr lang="en-US" sz="3200"/>
              <a:t>ratio_closed_over_new_granted_cnt_24M </a:t>
            </a:r>
            <a:r>
              <a:rPr lang="en-US"/>
              <a:t>(2 / 5) - Histogram </a:t>
            </a:r>
            <a:r>
              <a:rPr lang="en-US" sz="2800"/>
              <a:t>&lt;</a:t>
            </a:r>
            <a:r>
              <a:rPr lang="en-US" sz="2800">
                <a:solidFill>
                  <a:srgbClr val="C00000"/>
                </a:solidFill>
              </a:rPr>
              <a:t>Disbursed</a:t>
            </a:r>
            <a:r>
              <a:rPr lang="en-US" sz="2800"/>
              <a:t>&gt;</a:t>
            </a:r>
            <a:endParaRPr lang="en-US" sz="1800"/>
          </a:p>
        </p:txBody>
      </p:sp>
      <p:sp>
        <p:nvSpPr>
          <p:cNvPr id="5" name="Slide Number Placeholder 1">
            <a:extLst>
              <a:ext uri="{FF2B5EF4-FFF2-40B4-BE49-F238E27FC236}">
                <a16:creationId xmlns:a16="http://schemas.microsoft.com/office/drawing/2014/main" id="{7AA08F79-30B5-95FC-2D09-1F0BAE7307C3}"/>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48</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E5261BAE-FD14-8260-FE64-93CF14B9BAA2}"/>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8EC3BCC9-05CA-003A-32E2-F4CC17E2332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0CD78271-5F92-00E5-0EC7-4C7A72198164}"/>
              </a:ext>
            </a:extLst>
          </p:cNvPr>
          <p:cNvSpPr txBox="1"/>
          <p:nvPr/>
        </p:nvSpPr>
        <p:spPr>
          <a:xfrm>
            <a:off x="202752" y="5331933"/>
            <a:ext cx="56028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Both good (red) and bad (blue) customers are concentrated in the 0–2 range, but their patterns differ. Good customers show a sharper peak around 1.0–1.5, while bad customers are more evenly spread in the lower range. This suggests that a higher closure-to-new ratio is more characteristic of good customers.</a:t>
            </a:r>
            <a:endParaRPr lang="en-US" sz="1200"/>
          </a:p>
        </p:txBody>
      </p:sp>
      <p:sp>
        <p:nvSpPr>
          <p:cNvPr id="6" name="TextBox 5">
            <a:extLst>
              <a:ext uri="{FF2B5EF4-FFF2-40B4-BE49-F238E27FC236}">
                <a16:creationId xmlns:a16="http://schemas.microsoft.com/office/drawing/2014/main" id="{E376B5B8-85DF-75E1-9F09-5DA001EC82CC}"/>
              </a:ext>
            </a:extLst>
          </p:cNvPr>
          <p:cNvSpPr txBox="1"/>
          <p:nvPr/>
        </p:nvSpPr>
        <p:spPr>
          <a:xfrm>
            <a:off x="6096000" y="689028"/>
            <a:ext cx="5946475"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Both </a:t>
            </a:r>
            <a:r>
              <a:rPr lang="en-US" sz="1300" err="1">
                <a:ea typeface="+mn-lt"/>
                <a:cs typeface="+mn-lt"/>
              </a:rPr>
              <a:t>Train+Val</a:t>
            </a:r>
            <a:r>
              <a:rPr lang="en-US" sz="1300">
                <a:ea typeface="+mn-lt"/>
                <a:cs typeface="+mn-lt"/>
              </a:rPr>
              <a:t> (green) and </a:t>
            </a:r>
            <a:r>
              <a:rPr lang="en-US" sz="1300" err="1">
                <a:ea typeface="+mn-lt"/>
                <a:cs typeface="+mn-lt"/>
              </a:rPr>
              <a:t>Test+OOT</a:t>
            </a:r>
            <a:r>
              <a:rPr lang="en-US" sz="1300">
                <a:ea typeface="+mn-lt"/>
                <a:cs typeface="+mn-lt"/>
              </a:rPr>
              <a:t> (orange) have very similar, heavily right-skewed distributions. Most customers have a ratio between 0 and 2. While </a:t>
            </a:r>
            <a:r>
              <a:rPr lang="en-US" sz="1300" err="1">
                <a:ea typeface="+mn-lt"/>
                <a:cs typeface="+mn-lt"/>
              </a:rPr>
              <a:t>Test+OOT</a:t>
            </a:r>
            <a:r>
              <a:rPr lang="en-US" sz="1300">
                <a:ea typeface="+mn-lt"/>
                <a:cs typeface="+mn-lt"/>
              </a:rPr>
              <a:t> has a slightly lower density at its peak, the overall shape and trend are consistent, confirming good alignment between the datasets.</a:t>
            </a:r>
            <a:endParaRPr lang="en-US" sz="1300"/>
          </a:p>
        </p:txBody>
      </p:sp>
      <p:pic>
        <p:nvPicPr>
          <p:cNvPr id="11" name="Picture 10">
            <a:extLst>
              <a:ext uri="{FF2B5EF4-FFF2-40B4-BE49-F238E27FC236}">
                <a16:creationId xmlns:a16="http://schemas.microsoft.com/office/drawing/2014/main" id="{395BCABC-F04A-2DC0-A60D-9F767C04ACDC}"/>
              </a:ext>
            </a:extLst>
          </p:cNvPr>
          <p:cNvPicPr>
            <a:picLocks noChangeAspect="1"/>
          </p:cNvPicPr>
          <p:nvPr/>
        </p:nvPicPr>
        <p:blipFill>
          <a:blip r:embed="rId2"/>
          <a:stretch>
            <a:fillRect/>
          </a:stretch>
        </p:blipFill>
        <p:spPr>
          <a:xfrm>
            <a:off x="-1" y="689027"/>
            <a:ext cx="5669216" cy="4470937"/>
          </a:xfrm>
          <a:prstGeom prst="rect">
            <a:avLst/>
          </a:prstGeom>
        </p:spPr>
      </p:pic>
      <p:pic>
        <p:nvPicPr>
          <p:cNvPr id="13" name="Picture 12">
            <a:extLst>
              <a:ext uri="{FF2B5EF4-FFF2-40B4-BE49-F238E27FC236}">
                <a16:creationId xmlns:a16="http://schemas.microsoft.com/office/drawing/2014/main" id="{E3A845C7-7AFF-CC16-AEDA-51AC673EE924}"/>
              </a:ext>
            </a:extLst>
          </p:cNvPr>
          <p:cNvPicPr>
            <a:picLocks noChangeAspect="1"/>
          </p:cNvPicPr>
          <p:nvPr/>
        </p:nvPicPr>
        <p:blipFill>
          <a:blip r:embed="rId3"/>
          <a:stretch>
            <a:fillRect/>
          </a:stretch>
        </p:blipFill>
        <p:spPr>
          <a:xfrm>
            <a:off x="6172200" y="1731540"/>
            <a:ext cx="6019800" cy="5124846"/>
          </a:xfrm>
          <a:prstGeom prst="rect">
            <a:avLst/>
          </a:prstGeom>
        </p:spPr>
      </p:pic>
    </p:spTree>
    <p:extLst>
      <p:ext uri="{BB962C8B-B14F-4D97-AF65-F5344CB8AC3E}">
        <p14:creationId xmlns:p14="http://schemas.microsoft.com/office/powerpoint/2010/main" val="1383361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32BC6-F3D6-4646-3A4C-54885E8DCF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968F86-4CEA-F0E0-689D-952C7DED886C}"/>
              </a:ext>
            </a:extLst>
          </p:cNvPr>
          <p:cNvSpPr>
            <a:spLocks noGrp="1"/>
          </p:cNvSpPr>
          <p:nvPr>
            <p:ph type="title"/>
          </p:nvPr>
        </p:nvSpPr>
        <p:spPr>
          <a:xfrm>
            <a:off x="291755" y="109220"/>
            <a:ext cx="11627711" cy="805179"/>
          </a:xfrm>
        </p:spPr>
        <p:txBody>
          <a:bodyPr vert="horz" lIns="91440" tIns="45720" rIns="91440" bIns="45720" rtlCol="0" anchor="ctr">
            <a:noAutofit/>
          </a:bodyPr>
          <a:lstStyle/>
          <a:p>
            <a:pPr>
              <a:lnSpc>
                <a:spcPct val="100000"/>
              </a:lnSpc>
            </a:pPr>
            <a:r>
              <a:rPr lang="en-US" sz="2000"/>
              <a:t>Rank# 7: </a:t>
            </a:r>
            <a:r>
              <a:rPr lang="en-US" sz="2400"/>
              <a:t>ratio_closed_over_new_granted_cnt_24M </a:t>
            </a:r>
            <a:r>
              <a:rPr lang="en-US" sz="2000"/>
              <a:t>(3 / 5) </a:t>
            </a:r>
            <a:r>
              <a:rPr lang="en-IN" sz="2000"/>
              <a:t>- Feature Statistics Analysis &lt;</a:t>
            </a:r>
            <a:r>
              <a:rPr lang="en-IN" sz="2000">
                <a:solidFill>
                  <a:srgbClr val="C00000"/>
                </a:solidFill>
              </a:rPr>
              <a:t>Disbursed</a:t>
            </a:r>
            <a:r>
              <a:rPr lang="en-IN" sz="2000"/>
              <a:t>&gt;</a:t>
            </a:r>
            <a:r>
              <a:rPr lang="en-IN" sz="2000" b="0"/>
              <a:t>​</a:t>
            </a:r>
            <a:r>
              <a:rPr lang="en-US" sz="2000"/>
              <a:t> </a:t>
            </a:r>
            <a:endParaRPr lang="en-US" sz="1200"/>
          </a:p>
        </p:txBody>
      </p:sp>
      <p:sp>
        <p:nvSpPr>
          <p:cNvPr id="5" name="Slide Number Placeholder 1">
            <a:extLst>
              <a:ext uri="{FF2B5EF4-FFF2-40B4-BE49-F238E27FC236}">
                <a16:creationId xmlns:a16="http://schemas.microsoft.com/office/drawing/2014/main" id="{DF082C0B-A0C2-5438-4A1D-F945FC54D809}"/>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49</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73BA6ADC-DFC3-3A43-F985-9B68E72B532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5356F6EB-463F-2C4E-A6D9-C3AB458005F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13B64F11-7451-0866-2453-721D81259C40}"/>
              </a:ext>
            </a:extLst>
          </p:cNvPr>
          <p:cNvSpPr/>
          <p:nvPr/>
        </p:nvSpPr>
        <p:spPr>
          <a:xfrm>
            <a:off x="593668" y="2322712"/>
            <a:ext cx="3568757" cy="2212576"/>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Aft>
                <a:spcPts val="1200"/>
              </a:spcAft>
              <a:buFont typeface="Arial,Sans-Serif" panose="020B0604020202020204" pitchFamily="34" charset="0"/>
              <a:buChar char="•"/>
            </a:pPr>
            <a:r>
              <a:rPr lang="en-US" sz="1300">
                <a:solidFill>
                  <a:schemeClr val="tx1"/>
                </a:solidFill>
              </a:rPr>
              <a:t>The red (prediction) and blue (actual) lines align well, indicating the model accurately captures the feature's pattern. </a:t>
            </a:r>
          </a:p>
          <a:p>
            <a:pPr marL="171450" indent="-171450">
              <a:spcAft>
                <a:spcPts val="1200"/>
              </a:spcAft>
              <a:buFont typeface="Arial,Sans-Serif" panose="020B0604020202020204" pitchFamily="34" charset="0"/>
              <a:buChar char="•"/>
            </a:pPr>
            <a:r>
              <a:rPr lang="en-US" sz="1300">
                <a:solidFill>
                  <a:schemeClr val="tx1"/>
                </a:solidFill>
              </a:rPr>
              <a:t>The small gap between the red and purple lines shows the feature adds value to prediction accuracy.</a:t>
            </a:r>
          </a:p>
          <a:p>
            <a:pPr marL="171450" indent="-171450">
              <a:spcAft>
                <a:spcPts val="1200"/>
              </a:spcAft>
              <a:buFont typeface="Arial,Sans-Serif" panose="020B0604020202020204" pitchFamily="34" charset="0"/>
              <a:buChar char="•"/>
            </a:pPr>
            <a:r>
              <a:rPr lang="en-US" sz="1300">
                <a:solidFill>
                  <a:schemeClr val="tx1"/>
                </a:solidFill>
              </a:rPr>
              <a:t> An upward trend in the red and blue lines at higher bins confirms that the model effectively captures the increasing risk associated with a higher ratio of closed to new contracts.</a:t>
            </a:r>
            <a:endParaRPr lang="en-GB" sz="1300">
              <a:solidFill>
                <a:schemeClr val="tx1"/>
              </a:solidFill>
            </a:endParaRPr>
          </a:p>
        </p:txBody>
      </p:sp>
      <p:pic>
        <p:nvPicPr>
          <p:cNvPr id="9" name="Picture 8" descr="A screenshot of a computer&#10;&#10;AI-generated content may be incorrect.">
            <a:extLst>
              <a:ext uri="{FF2B5EF4-FFF2-40B4-BE49-F238E27FC236}">
                <a16:creationId xmlns:a16="http://schemas.microsoft.com/office/drawing/2014/main" id="{C0DE58C7-7F8F-25D8-6869-793313000FF0}"/>
              </a:ext>
            </a:extLst>
          </p:cNvPr>
          <p:cNvPicPr>
            <a:picLocks noChangeAspect="1"/>
          </p:cNvPicPr>
          <p:nvPr/>
        </p:nvPicPr>
        <p:blipFill>
          <a:blip r:embed="rId2"/>
          <a:stretch>
            <a:fillRect/>
          </a:stretch>
        </p:blipFill>
        <p:spPr>
          <a:xfrm>
            <a:off x="6271308" y="1104341"/>
            <a:ext cx="4028246" cy="1218371"/>
          </a:xfrm>
          <a:prstGeom prst="rect">
            <a:avLst/>
          </a:prstGeom>
        </p:spPr>
      </p:pic>
      <p:pic>
        <p:nvPicPr>
          <p:cNvPr id="8" name="Picture 7">
            <a:extLst>
              <a:ext uri="{FF2B5EF4-FFF2-40B4-BE49-F238E27FC236}">
                <a16:creationId xmlns:a16="http://schemas.microsoft.com/office/drawing/2014/main" id="{19DBB169-30C5-B55D-F5F3-ACEE8000275A}"/>
              </a:ext>
            </a:extLst>
          </p:cNvPr>
          <p:cNvPicPr>
            <a:picLocks noChangeAspect="1"/>
          </p:cNvPicPr>
          <p:nvPr/>
        </p:nvPicPr>
        <p:blipFill>
          <a:blip r:embed="rId3"/>
          <a:stretch>
            <a:fillRect/>
          </a:stretch>
        </p:blipFill>
        <p:spPr>
          <a:xfrm>
            <a:off x="4629150" y="2238375"/>
            <a:ext cx="6969182" cy="3809242"/>
          </a:xfrm>
          <a:prstGeom prst="rect">
            <a:avLst/>
          </a:prstGeom>
        </p:spPr>
      </p:pic>
    </p:spTree>
    <p:extLst>
      <p:ext uri="{BB962C8B-B14F-4D97-AF65-F5344CB8AC3E}">
        <p14:creationId xmlns:p14="http://schemas.microsoft.com/office/powerpoint/2010/main" val="3102836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73B273-EAF2-AD47-6D2E-E8A5DB30A30B}"/>
              </a:ext>
            </a:extLst>
          </p:cNvPr>
          <p:cNvSpPr>
            <a:spLocks noGrp="1"/>
          </p:cNvSpPr>
          <p:nvPr/>
        </p:nvSpPr>
        <p:spPr>
          <a:xfrm>
            <a:off x="402242" y="0"/>
            <a:ext cx="11415814" cy="844550"/>
          </a:xfrm>
          <a:prstGeom prst="rect">
            <a:avLst/>
          </a:prstGeom>
        </p:spPr>
        <p:txBody>
          <a:bodyPr vert="horz" lIns="0" tIns="91440" rIns="0" bIns="91440" rtlCol="0" anchor="t" anchorCtr="0">
            <a:no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marL="0" marR="0" lvl="0" indent="0" algn="l" defTabSz="914400" rtl="0" eaLnBrk="1" fontAlgn="auto" latinLnBrk="0" hangingPunct="1">
              <a:lnSpc>
                <a:spcPct val="110000"/>
              </a:lnSpc>
              <a:spcBef>
                <a:spcPct val="0"/>
              </a:spcBef>
              <a:spcAft>
                <a:spcPts val="0"/>
              </a:spcAft>
              <a:buClrTx/>
              <a:buSzTx/>
              <a:buFontTx/>
              <a:buNone/>
              <a:tabLst>
                <a:tab pos="796925" algn="l"/>
              </a:tabLst>
              <a:defRPr/>
            </a:pPr>
            <a:r>
              <a:rPr kumimoji="0" lang="en-US" sz="2400" b="1" i="0" u="none" strike="noStrike" kern="1200" cap="none" spc="-90" normalizeH="0" baseline="0" noProof="0">
                <a:ln>
                  <a:noFill/>
                </a:ln>
                <a:solidFill>
                  <a:srgbClr val="785AFF"/>
                </a:solidFill>
                <a:effectLst/>
                <a:uLnTx/>
                <a:uFillTx/>
                <a:latin typeface="Univers LT"/>
                <a:ea typeface="+mj-ea"/>
                <a:cs typeface="+mj-cs"/>
              </a:rPr>
              <a:t>Feature Selection Methodology Overview</a:t>
            </a:r>
            <a:br>
              <a:rPr kumimoji="0" lang="en-US" sz="2400" b="1" i="0" u="none" strike="noStrike" kern="1200" cap="none" spc="-90" normalizeH="0" baseline="0" noProof="0">
                <a:ln>
                  <a:noFill/>
                </a:ln>
                <a:solidFill>
                  <a:srgbClr val="785AFF"/>
                </a:solidFill>
                <a:effectLst/>
                <a:uLnTx/>
                <a:uFillTx/>
                <a:latin typeface="Univers LT"/>
                <a:ea typeface="+mj-ea"/>
                <a:cs typeface="+mj-cs"/>
              </a:rPr>
            </a:br>
            <a:endParaRPr kumimoji="0" lang="en-US" sz="2400" b="0" i="1" u="none" strike="noStrike" kern="1200" cap="none" spc="-90" normalizeH="0" baseline="0" noProof="0">
              <a:ln>
                <a:noFill/>
              </a:ln>
              <a:solidFill>
                <a:srgbClr val="785AFF"/>
              </a:solidFill>
              <a:effectLst/>
              <a:uLnTx/>
              <a:uFillTx/>
              <a:latin typeface="Univers LT"/>
              <a:ea typeface="+mj-ea"/>
              <a:cs typeface="+mj-cs"/>
            </a:endParaRPr>
          </a:p>
        </p:txBody>
      </p:sp>
      <p:grpSp>
        <p:nvGrpSpPr>
          <p:cNvPr id="5" name="Group 4">
            <a:extLst>
              <a:ext uri="{FF2B5EF4-FFF2-40B4-BE49-F238E27FC236}">
                <a16:creationId xmlns:a16="http://schemas.microsoft.com/office/drawing/2014/main" id="{659A6AF0-99CD-B9FF-0C9C-BCF39703DA14}"/>
              </a:ext>
            </a:extLst>
          </p:cNvPr>
          <p:cNvGrpSpPr/>
          <p:nvPr/>
        </p:nvGrpSpPr>
        <p:grpSpPr>
          <a:xfrm>
            <a:off x="399102" y="2273104"/>
            <a:ext cx="11641326" cy="2365482"/>
            <a:chOff x="367191" y="2273105"/>
            <a:chExt cx="9203791" cy="1806052"/>
          </a:xfrm>
        </p:grpSpPr>
        <p:sp>
          <p:nvSpPr>
            <p:cNvPr id="6" name="Arrow: Chevron 5">
              <a:extLst>
                <a:ext uri="{FF2B5EF4-FFF2-40B4-BE49-F238E27FC236}">
                  <a16:creationId xmlns:a16="http://schemas.microsoft.com/office/drawing/2014/main" id="{C4F274F8-1062-EEB7-1FE4-5F76D9ABD5E1}"/>
                </a:ext>
              </a:extLst>
            </p:cNvPr>
            <p:cNvSpPr/>
            <p:nvPr/>
          </p:nvSpPr>
          <p:spPr>
            <a:xfrm>
              <a:off x="1387268"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sp>
          <p:nvSpPr>
            <p:cNvPr id="7" name="TextBox 3">
              <a:extLst>
                <a:ext uri="{FF2B5EF4-FFF2-40B4-BE49-F238E27FC236}">
                  <a16:creationId xmlns:a16="http://schemas.microsoft.com/office/drawing/2014/main" id="{3685D584-4F2C-FD07-F734-31CEC2203F49}"/>
                </a:ext>
              </a:extLst>
            </p:cNvPr>
            <p:cNvSpPr txBox="1"/>
            <p:nvPr/>
          </p:nvSpPr>
          <p:spPr>
            <a:xfrm>
              <a:off x="2935152" y="3575205"/>
              <a:ext cx="2102798" cy="2819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Univers LT"/>
                  <a:ea typeface="+mn-ea"/>
                  <a:cs typeface="+mn-cs"/>
                </a:rPr>
                <a:t>IV  &gt; 0.01</a:t>
              </a:r>
            </a:p>
          </p:txBody>
        </p:sp>
        <p:sp>
          <p:nvSpPr>
            <p:cNvPr id="8" name="Arrow: Chevron 7">
              <a:extLst>
                <a:ext uri="{FF2B5EF4-FFF2-40B4-BE49-F238E27FC236}">
                  <a16:creationId xmlns:a16="http://schemas.microsoft.com/office/drawing/2014/main" id="{91B27AB7-7137-006A-E2AC-0B3422507488}"/>
                </a:ext>
              </a:extLst>
            </p:cNvPr>
            <p:cNvSpPr/>
            <p:nvPr/>
          </p:nvSpPr>
          <p:spPr>
            <a:xfrm>
              <a:off x="3292267"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sp>
          <p:nvSpPr>
            <p:cNvPr id="9" name="TextBox 5">
              <a:extLst>
                <a:ext uri="{FF2B5EF4-FFF2-40B4-BE49-F238E27FC236}">
                  <a16:creationId xmlns:a16="http://schemas.microsoft.com/office/drawing/2014/main" id="{8729F659-9C80-7298-5DD2-04B150CE236B}"/>
                </a:ext>
              </a:extLst>
            </p:cNvPr>
            <p:cNvSpPr txBox="1"/>
            <p:nvPr/>
          </p:nvSpPr>
          <p:spPr>
            <a:xfrm>
              <a:off x="840913" y="3585681"/>
              <a:ext cx="1968444" cy="2819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Univers LT"/>
                  <a:ea typeface="+mn-ea"/>
                  <a:cs typeface="+mn-cs"/>
                </a:rPr>
                <a:t>Missing Rate &lt; 95%</a:t>
              </a:r>
            </a:p>
          </p:txBody>
        </p:sp>
        <p:sp>
          <p:nvSpPr>
            <p:cNvPr id="10" name="Arrow: Chevron 9">
              <a:extLst>
                <a:ext uri="{FF2B5EF4-FFF2-40B4-BE49-F238E27FC236}">
                  <a16:creationId xmlns:a16="http://schemas.microsoft.com/office/drawing/2014/main" id="{F477809F-43E5-A02B-352A-54316940262E}"/>
                </a:ext>
              </a:extLst>
            </p:cNvPr>
            <p:cNvSpPr/>
            <p:nvPr/>
          </p:nvSpPr>
          <p:spPr>
            <a:xfrm>
              <a:off x="5240573"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sp>
          <p:nvSpPr>
            <p:cNvPr id="11" name="TextBox 7">
              <a:extLst>
                <a:ext uri="{FF2B5EF4-FFF2-40B4-BE49-F238E27FC236}">
                  <a16:creationId xmlns:a16="http://schemas.microsoft.com/office/drawing/2014/main" id="{25FB7E26-33D7-CAF0-DDED-C7FF7FF1031F}"/>
                </a:ext>
              </a:extLst>
            </p:cNvPr>
            <p:cNvSpPr txBox="1"/>
            <p:nvPr/>
          </p:nvSpPr>
          <p:spPr>
            <a:xfrm>
              <a:off x="4678076" y="3585681"/>
              <a:ext cx="2339281" cy="2819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Univers LT"/>
                  <a:ea typeface="+mn-ea"/>
                  <a:cs typeface="+mn-cs"/>
                </a:rPr>
                <a:t>Inter-correlation &lt; 75%</a:t>
              </a:r>
            </a:p>
          </p:txBody>
        </p:sp>
        <p:sp>
          <p:nvSpPr>
            <p:cNvPr id="12" name="Arrow: Chevron 11">
              <a:extLst>
                <a:ext uri="{FF2B5EF4-FFF2-40B4-BE49-F238E27FC236}">
                  <a16:creationId xmlns:a16="http://schemas.microsoft.com/office/drawing/2014/main" id="{D4F5A4A6-B2CF-3EA9-4DAC-EE05C966B404}"/>
                </a:ext>
              </a:extLst>
            </p:cNvPr>
            <p:cNvSpPr/>
            <p:nvPr/>
          </p:nvSpPr>
          <p:spPr>
            <a:xfrm>
              <a:off x="7557715"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sp>
          <p:nvSpPr>
            <p:cNvPr id="13" name="TextBox 9">
              <a:extLst>
                <a:ext uri="{FF2B5EF4-FFF2-40B4-BE49-F238E27FC236}">
                  <a16:creationId xmlns:a16="http://schemas.microsoft.com/office/drawing/2014/main" id="{FBF1F261-23FC-9405-BD4D-235244360E8D}"/>
                </a:ext>
              </a:extLst>
            </p:cNvPr>
            <p:cNvSpPr txBox="1"/>
            <p:nvPr/>
          </p:nvSpPr>
          <p:spPr>
            <a:xfrm>
              <a:off x="6694371" y="3585681"/>
              <a:ext cx="2475549" cy="49347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Univers LT"/>
                  <a:ea typeface="+mn-ea"/>
                  <a:cs typeface="+mn-cs"/>
                </a:rPr>
                <a:t>Individual Feature Evaluation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sp>
          <p:nvSpPr>
            <p:cNvPr id="14" name="TextBox 12">
              <a:extLst>
                <a:ext uri="{FF2B5EF4-FFF2-40B4-BE49-F238E27FC236}">
                  <a16:creationId xmlns:a16="http://schemas.microsoft.com/office/drawing/2014/main" id="{A7A80D9A-16CA-8CE2-06F5-D014C9844F49}"/>
                </a:ext>
              </a:extLst>
            </p:cNvPr>
            <p:cNvSpPr txBox="1"/>
            <p:nvPr/>
          </p:nvSpPr>
          <p:spPr>
            <a:xfrm>
              <a:off x="367191" y="2419068"/>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Univers LT"/>
                  <a:ea typeface="+mn-ea"/>
                  <a:cs typeface="+mn-cs"/>
                </a:rPr>
                <a:t>166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Univers LT"/>
                  <a:ea typeface="+mn-ea"/>
                  <a:cs typeface="+mn-cs"/>
                </a:rPr>
                <a:t>Feats</a:t>
              </a:r>
            </a:p>
          </p:txBody>
        </p:sp>
        <p:sp>
          <p:nvSpPr>
            <p:cNvPr id="15" name="TextBox 13">
              <a:extLst>
                <a:ext uri="{FF2B5EF4-FFF2-40B4-BE49-F238E27FC236}">
                  <a16:creationId xmlns:a16="http://schemas.microsoft.com/office/drawing/2014/main" id="{AB7593A3-2FB3-AD2D-95DC-FA66BE90944F}"/>
                </a:ext>
              </a:extLst>
            </p:cNvPr>
            <p:cNvSpPr txBox="1"/>
            <p:nvPr/>
          </p:nvSpPr>
          <p:spPr>
            <a:xfrm>
              <a:off x="2236368" y="2374316"/>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Univers LT"/>
                  <a:ea typeface="+mn-ea"/>
                  <a:cs typeface="+mn-cs"/>
                </a:rPr>
                <a:t>112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Univers LT"/>
                  <a:ea typeface="+mn-ea"/>
                  <a:cs typeface="+mn-cs"/>
                </a:rPr>
                <a:t>Feats</a:t>
              </a: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sp>
          <p:nvSpPr>
            <p:cNvPr id="17" name="TextBox 15">
              <a:extLst>
                <a:ext uri="{FF2B5EF4-FFF2-40B4-BE49-F238E27FC236}">
                  <a16:creationId xmlns:a16="http://schemas.microsoft.com/office/drawing/2014/main" id="{D853B058-D290-250A-5607-23584E067A19}"/>
                </a:ext>
              </a:extLst>
            </p:cNvPr>
            <p:cNvSpPr txBox="1"/>
            <p:nvPr/>
          </p:nvSpPr>
          <p:spPr>
            <a:xfrm>
              <a:off x="6236868" y="2374316"/>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Univers LT"/>
                  <a:ea typeface="+mn-ea"/>
                  <a:cs typeface="+mn-cs"/>
                </a:rPr>
                <a:t>60</a:t>
              </a:r>
              <a:br>
                <a:rPr kumimoji="0" lang="en-US" sz="2800" b="0" i="0" u="none" strike="noStrike" kern="1200" cap="none" spc="0" normalizeH="0" baseline="0" noProof="0">
                  <a:ln>
                    <a:noFill/>
                  </a:ln>
                  <a:solidFill>
                    <a:prstClr val="black"/>
                  </a:solidFill>
                  <a:effectLst/>
                  <a:uLnTx/>
                  <a:uFillTx/>
                  <a:latin typeface="Univers LT"/>
                  <a:ea typeface="+mn-ea"/>
                  <a:cs typeface="+mn-cs"/>
                </a:rPr>
              </a:br>
              <a:r>
                <a:rPr kumimoji="0" lang="en-US" sz="2800" b="0" i="0" u="none" strike="noStrike" kern="1200" cap="none" spc="0" normalizeH="0" baseline="0" noProof="0">
                  <a:ln>
                    <a:noFill/>
                  </a:ln>
                  <a:solidFill>
                    <a:prstClr val="black"/>
                  </a:solidFill>
                  <a:effectLst/>
                  <a:uLnTx/>
                  <a:uFillTx/>
                  <a:latin typeface="Univers LT"/>
                  <a:ea typeface="+mn-ea"/>
                  <a:cs typeface="+mn-cs"/>
                </a:rPr>
                <a:t>Feats</a:t>
              </a: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sp>
          <p:nvSpPr>
            <p:cNvPr id="18" name="TextBox 16">
              <a:extLst>
                <a:ext uri="{FF2B5EF4-FFF2-40B4-BE49-F238E27FC236}">
                  <a16:creationId xmlns:a16="http://schemas.microsoft.com/office/drawing/2014/main" id="{A66641C1-CF4A-74AD-6D9B-655039344F55}"/>
                </a:ext>
              </a:extLst>
            </p:cNvPr>
            <p:cNvSpPr txBox="1"/>
            <p:nvPr/>
          </p:nvSpPr>
          <p:spPr>
            <a:xfrm>
              <a:off x="8424090" y="2374316"/>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Univers LT"/>
                  <a:ea typeface="+mn-ea"/>
                  <a:cs typeface="+mn-cs"/>
                </a:rPr>
                <a:t>13</a:t>
              </a:r>
              <a:br>
                <a:rPr kumimoji="0" lang="en-US" sz="2800" b="0" i="0" u="none" strike="noStrike" kern="1200" cap="none" spc="0" normalizeH="0" baseline="0" noProof="0">
                  <a:ln>
                    <a:noFill/>
                  </a:ln>
                  <a:solidFill>
                    <a:prstClr val="black"/>
                  </a:solidFill>
                  <a:effectLst/>
                  <a:uLnTx/>
                  <a:uFillTx/>
                  <a:latin typeface="Univers LT"/>
                  <a:ea typeface="+mn-ea"/>
                  <a:cs typeface="+mn-cs"/>
                </a:rPr>
              </a:br>
              <a:r>
                <a:rPr kumimoji="0" lang="en-US" sz="2800" b="0" i="0" u="none" strike="noStrike" kern="1200" cap="none" spc="0" normalizeH="0" baseline="0" noProof="0">
                  <a:ln>
                    <a:noFill/>
                  </a:ln>
                  <a:solidFill>
                    <a:prstClr val="black"/>
                  </a:solidFill>
                  <a:effectLst/>
                  <a:uLnTx/>
                  <a:uFillTx/>
                  <a:latin typeface="Univers LT"/>
                  <a:ea typeface="+mn-ea"/>
                  <a:cs typeface="+mn-cs"/>
                </a:rPr>
                <a:t>Feats</a:t>
              </a: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grpSp>
      <p:sp>
        <p:nvSpPr>
          <p:cNvPr id="19" name="Title 1">
            <a:extLst>
              <a:ext uri="{FF2B5EF4-FFF2-40B4-BE49-F238E27FC236}">
                <a16:creationId xmlns:a16="http://schemas.microsoft.com/office/drawing/2014/main" id="{2A879EBA-9C96-3E17-89A6-19FFC3E69BB9}"/>
              </a:ext>
            </a:extLst>
          </p:cNvPr>
          <p:cNvSpPr>
            <a:spLocks noGrp="1"/>
          </p:cNvSpPr>
          <p:nvPr/>
        </p:nvSpPr>
        <p:spPr>
          <a:xfrm>
            <a:off x="402242" y="0"/>
            <a:ext cx="11415814" cy="844550"/>
          </a:xfrm>
          <a:prstGeom prst="rect">
            <a:avLst/>
          </a:prstGeom>
        </p:spPr>
        <p:txBody>
          <a:bodyPr vert="horz" lIns="0" tIns="91440" rIns="0" bIns="91440" rtlCol="0" anchor="t" anchorCtr="0">
            <a:no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marL="0" marR="0" lvl="0" indent="0" algn="l" defTabSz="914400" rtl="0" eaLnBrk="1" fontAlgn="auto" latinLnBrk="0" hangingPunct="1">
              <a:lnSpc>
                <a:spcPct val="110000"/>
              </a:lnSpc>
              <a:spcBef>
                <a:spcPct val="0"/>
              </a:spcBef>
              <a:spcAft>
                <a:spcPts val="0"/>
              </a:spcAft>
              <a:buClrTx/>
              <a:buSzTx/>
              <a:buFontTx/>
              <a:buNone/>
              <a:tabLst>
                <a:tab pos="796925" algn="l"/>
              </a:tabLst>
              <a:defRPr/>
            </a:pPr>
            <a:r>
              <a:rPr kumimoji="0" lang="en-US" sz="2400" b="1" i="0" u="none" strike="noStrike" kern="1200" cap="none" spc="-90" normalizeH="0" baseline="0" noProof="0">
                <a:ln>
                  <a:noFill/>
                </a:ln>
                <a:solidFill>
                  <a:srgbClr val="785AFF"/>
                </a:solidFill>
                <a:effectLst/>
                <a:uLnTx/>
                <a:uFillTx/>
                <a:latin typeface="Univers LT"/>
                <a:ea typeface="+mj-ea"/>
                <a:cs typeface="+mj-cs"/>
              </a:rPr>
              <a:t>Feature Selection Methodology Overview</a:t>
            </a:r>
            <a:br>
              <a:rPr kumimoji="0" lang="en-US" sz="2400" b="1" i="0" u="none" strike="noStrike" kern="1200" cap="none" spc="-90" normalizeH="0" baseline="0" noProof="0">
                <a:ln>
                  <a:noFill/>
                </a:ln>
                <a:solidFill>
                  <a:srgbClr val="785AFF"/>
                </a:solidFill>
                <a:effectLst/>
                <a:uLnTx/>
                <a:uFillTx/>
                <a:latin typeface="Univers LT"/>
                <a:ea typeface="+mj-ea"/>
                <a:cs typeface="+mj-cs"/>
              </a:rPr>
            </a:br>
            <a:endParaRPr kumimoji="0" lang="en-US" sz="2400" b="0" i="1" u="none" strike="noStrike" kern="1200" cap="none" spc="-90" normalizeH="0" baseline="0" noProof="0">
              <a:ln>
                <a:noFill/>
              </a:ln>
              <a:solidFill>
                <a:srgbClr val="785AFF"/>
              </a:solidFill>
              <a:effectLst/>
              <a:uLnTx/>
              <a:uFillTx/>
              <a:latin typeface="Univers LT"/>
              <a:ea typeface="+mj-ea"/>
              <a:cs typeface="+mj-cs"/>
            </a:endParaRPr>
          </a:p>
        </p:txBody>
      </p:sp>
      <p:grpSp>
        <p:nvGrpSpPr>
          <p:cNvPr id="20" name="Group 19">
            <a:extLst>
              <a:ext uri="{FF2B5EF4-FFF2-40B4-BE49-F238E27FC236}">
                <a16:creationId xmlns:a16="http://schemas.microsoft.com/office/drawing/2014/main" id="{274542D4-C7C7-28EE-508E-2A0A798650F7}"/>
              </a:ext>
            </a:extLst>
          </p:cNvPr>
          <p:cNvGrpSpPr/>
          <p:nvPr/>
        </p:nvGrpSpPr>
        <p:grpSpPr>
          <a:xfrm>
            <a:off x="399099" y="2273104"/>
            <a:ext cx="10042059" cy="1514254"/>
            <a:chOff x="367189" y="2273105"/>
            <a:chExt cx="7939388" cy="1156137"/>
          </a:xfrm>
        </p:grpSpPr>
        <p:sp>
          <p:nvSpPr>
            <p:cNvPr id="21" name="Arrow: Chevron 20">
              <a:extLst>
                <a:ext uri="{FF2B5EF4-FFF2-40B4-BE49-F238E27FC236}">
                  <a16:creationId xmlns:a16="http://schemas.microsoft.com/office/drawing/2014/main" id="{80A58A56-F059-01B1-634F-27A872B79AA1}"/>
                </a:ext>
              </a:extLst>
            </p:cNvPr>
            <p:cNvSpPr/>
            <p:nvPr/>
          </p:nvSpPr>
          <p:spPr>
            <a:xfrm>
              <a:off x="1387268"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sp>
          <p:nvSpPr>
            <p:cNvPr id="23" name="Arrow: Chevron 22">
              <a:extLst>
                <a:ext uri="{FF2B5EF4-FFF2-40B4-BE49-F238E27FC236}">
                  <a16:creationId xmlns:a16="http://schemas.microsoft.com/office/drawing/2014/main" id="{E4541DAE-3E94-D7F4-25B7-DEC3B6BB70BA}"/>
                </a:ext>
              </a:extLst>
            </p:cNvPr>
            <p:cNvSpPr/>
            <p:nvPr/>
          </p:nvSpPr>
          <p:spPr>
            <a:xfrm>
              <a:off x="3292267"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sp>
          <p:nvSpPr>
            <p:cNvPr id="25" name="Arrow: Chevron 24">
              <a:extLst>
                <a:ext uri="{FF2B5EF4-FFF2-40B4-BE49-F238E27FC236}">
                  <a16:creationId xmlns:a16="http://schemas.microsoft.com/office/drawing/2014/main" id="{3A31C145-586E-1A83-D20C-0B1E8F3D8F03}"/>
                </a:ext>
              </a:extLst>
            </p:cNvPr>
            <p:cNvSpPr/>
            <p:nvPr/>
          </p:nvSpPr>
          <p:spPr>
            <a:xfrm>
              <a:off x="5240573"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sp>
          <p:nvSpPr>
            <p:cNvPr id="27" name="Arrow: Chevron 26">
              <a:extLst>
                <a:ext uri="{FF2B5EF4-FFF2-40B4-BE49-F238E27FC236}">
                  <a16:creationId xmlns:a16="http://schemas.microsoft.com/office/drawing/2014/main" id="{42C29763-4357-4B1A-9B39-243197FCD49F}"/>
                </a:ext>
              </a:extLst>
            </p:cNvPr>
            <p:cNvSpPr/>
            <p:nvPr/>
          </p:nvSpPr>
          <p:spPr>
            <a:xfrm>
              <a:off x="7557715"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sp>
          <p:nvSpPr>
            <p:cNvPr id="29" name="TextBox 12">
              <a:extLst>
                <a:ext uri="{FF2B5EF4-FFF2-40B4-BE49-F238E27FC236}">
                  <a16:creationId xmlns:a16="http://schemas.microsoft.com/office/drawing/2014/main" id="{471AEF15-56CD-3AE0-1B93-A8F9C3EDBDD5}"/>
                </a:ext>
              </a:extLst>
            </p:cNvPr>
            <p:cNvSpPr txBox="1"/>
            <p:nvPr/>
          </p:nvSpPr>
          <p:spPr>
            <a:xfrm>
              <a:off x="367189" y="2956105"/>
              <a:ext cx="1035671" cy="399480"/>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Univers LT"/>
                <a:ea typeface="+mn-ea"/>
                <a:cs typeface="+mn-cs"/>
              </a:endParaRPr>
            </a:p>
          </p:txBody>
        </p:sp>
        <p:sp>
          <p:nvSpPr>
            <p:cNvPr id="31" name="TextBox 14">
              <a:extLst>
                <a:ext uri="{FF2B5EF4-FFF2-40B4-BE49-F238E27FC236}">
                  <a16:creationId xmlns:a16="http://schemas.microsoft.com/office/drawing/2014/main" id="{5A191559-CFD5-2DB4-B03F-F8BA1C32581D}"/>
                </a:ext>
              </a:extLst>
            </p:cNvPr>
            <p:cNvSpPr txBox="1"/>
            <p:nvPr/>
          </p:nvSpPr>
          <p:spPr>
            <a:xfrm>
              <a:off x="4184535" y="2419068"/>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Univers LT"/>
                  <a:ea typeface="+mn-ea"/>
                  <a:cs typeface="+mn-cs"/>
                </a:rPr>
                <a:t>103</a:t>
              </a:r>
              <a:br>
                <a:rPr kumimoji="0" lang="en-US" sz="2800" b="0" i="0" u="none" strike="noStrike" kern="1200" cap="none" spc="0" normalizeH="0" baseline="0" noProof="0">
                  <a:ln>
                    <a:noFill/>
                  </a:ln>
                  <a:solidFill>
                    <a:prstClr val="black"/>
                  </a:solidFill>
                  <a:effectLst/>
                  <a:uLnTx/>
                  <a:uFillTx/>
                  <a:latin typeface="Univers LT"/>
                  <a:ea typeface="+mn-ea"/>
                  <a:cs typeface="+mn-cs"/>
                </a:rPr>
              </a:br>
              <a:r>
                <a:rPr kumimoji="0" lang="en-US" sz="2800" b="0" i="0" u="none" strike="noStrike" kern="1200" cap="none" spc="0" normalizeH="0" baseline="0" noProof="0">
                  <a:ln>
                    <a:noFill/>
                  </a:ln>
                  <a:solidFill>
                    <a:prstClr val="black"/>
                  </a:solidFill>
                  <a:effectLst/>
                  <a:uLnTx/>
                  <a:uFillTx/>
                  <a:latin typeface="Univers LT"/>
                  <a:ea typeface="+mn-ea"/>
                  <a:cs typeface="+mn-cs"/>
                </a:rPr>
                <a:t>Feats</a:t>
              </a: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grpSp>
      <p:sp>
        <p:nvSpPr>
          <p:cNvPr id="3" name="Slide Number Placeholder 1">
            <a:extLst>
              <a:ext uri="{FF2B5EF4-FFF2-40B4-BE49-F238E27FC236}">
                <a16:creationId xmlns:a16="http://schemas.microsoft.com/office/drawing/2014/main" id="{27DFCDC5-436C-393B-6B0F-6EF137C7E138}"/>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Tree>
    <p:extLst>
      <p:ext uri="{BB962C8B-B14F-4D97-AF65-F5344CB8AC3E}">
        <p14:creationId xmlns:p14="http://schemas.microsoft.com/office/powerpoint/2010/main" val="40673402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5438E-5AB8-40E4-FC73-8CFF87AE9E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D83849-EAB6-EA32-5CAF-5449F2476F37}"/>
              </a:ext>
            </a:extLst>
          </p:cNvPr>
          <p:cNvSpPr>
            <a:spLocks noGrp="1"/>
          </p:cNvSpPr>
          <p:nvPr>
            <p:ph type="title"/>
          </p:nvPr>
        </p:nvSpPr>
        <p:spPr>
          <a:xfrm>
            <a:off x="289882" y="1613"/>
            <a:ext cx="11809839" cy="653995"/>
          </a:xfrm>
        </p:spPr>
        <p:txBody>
          <a:bodyPr vert="horz" lIns="91440" tIns="45720" rIns="91440" bIns="45720" rtlCol="0" anchor="ctr">
            <a:noAutofit/>
          </a:bodyPr>
          <a:lstStyle/>
          <a:p>
            <a:pPr>
              <a:lnSpc>
                <a:spcPct val="100000"/>
              </a:lnSpc>
            </a:pPr>
            <a:r>
              <a:rPr lang="en-US" sz="2400"/>
              <a:t>Rank# 7: ratio_closed_over_new_granted_cnt_24M (4 / 5)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839BF9B8-B29B-E3B7-863F-F0C7D516487F}"/>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50</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934811AF-51CB-CC07-4392-6BC72234FD6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84B34E8F-F731-389A-278E-7F6E61E7C05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48C52541-9E79-B967-0531-48DB961F21A8}"/>
              </a:ext>
            </a:extLst>
          </p:cNvPr>
          <p:cNvSpPr txBox="1"/>
          <p:nvPr/>
        </p:nvSpPr>
        <p:spPr>
          <a:xfrm>
            <a:off x="6194801" y="1828562"/>
            <a:ext cx="4727276" cy="2354491"/>
          </a:xfrm>
          <a:prstGeom prst="rect">
            <a:avLst/>
          </a:prstGeom>
          <a:noFill/>
        </p:spPr>
        <p:txBody>
          <a:bodyPr wrap="square" lIns="91440" tIns="45720" rIns="91440" bIns="45720" anchor="t">
            <a:spAutoFit/>
          </a:bodyPr>
          <a:lstStyle/>
          <a:p>
            <a:pPr marL="285750" indent="-285750">
              <a:spcAft>
                <a:spcPts val="1200"/>
              </a:spcAft>
              <a:buFont typeface="Arial" panose="020B0604020202020204" pitchFamily="34" charset="0"/>
              <a:buChar char="•"/>
            </a:pPr>
            <a:r>
              <a:rPr lang="en-US" sz="1300"/>
              <a:t>The ratio remains consistent across months, fluctuating between 0.88 and 0.93, reflecting a stable and controlled trend.</a:t>
            </a:r>
            <a:endParaRPr lang="en-US"/>
          </a:p>
          <a:p>
            <a:pPr marL="285750" indent="-285750">
              <a:spcAft>
                <a:spcPts val="1200"/>
              </a:spcAft>
              <a:buFont typeface="Arial" panose="020B0604020202020204" pitchFamily="34" charset="0"/>
              <a:buChar char="•"/>
            </a:pPr>
            <a:r>
              <a:rPr lang="en-US" sz="1300"/>
              <a:t>There are minor fluctuations, with values staying mostly around 0.92, indicating no significant changes or spikes.</a:t>
            </a:r>
            <a:endParaRPr lang="en-US"/>
          </a:p>
          <a:p>
            <a:pPr marL="285750" indent="-285750">
              <a:spcAft>
                <a:spcPts val="1200"/>
              </a:spcAft>
              <a:buFont typeface="Arial" panose="020B0604020202020204" pitchFamily="34" charset="0"/>
              <a:buChar char="•"/>
            </a:pPr>
            <a:r>
              <a:rPr lang="en-US" sz="1300"/>
              <a:t>The feature demonstrates strong stability, making it reliable for modeling with a predictable and consistent distribution over time.</a:t>
            </a:r>
            <a:endParaRPr lang="en-US"/>
          </a:p>
          <a:p>
            <a:pPr>
              <a:spcAft>
                <a:spcPts val="1200"/>
              </a:spcAft>
            </a:pPr>
            <a:endParaRPr lang="en-US" sz="1300"/>
          </a:p>
        </p:txBody>
      </p:sp>
      <p:graphicFrame>
        <p:nvGraphicFramePr>
          <p:cNvPr id="4" name="Table 3">
            <a:extLst>
              <a:ext uri="{FF2B5EF4-FFF2-40B4-BE49-F238E27FC236}">
                <a16:creationId xmlns:a16="http://schemas.microsoft.com/office/drawing/2014/main" id="{81423423-D4D0-A0DF-40C4-9F9B518C8137}"/>
              </a:ext>
            </a:extLst>
          </p:cNvPr>
          <p:cNvGraphicFramePr>
            <a:graphicFrameLocks noGrp="1"/>
          </p:cNvGraphicFramePr>
          <p:nvPr>
            <p:extLst>
              <p:ext uri="{D42A27DB-BD31-4B8C-83A1-F6EECF244321}">
                <p14:modId xmlns:p14="http://schemas.microsoft.com/office/powerpoint/2010/main" val="2355652948"/>
              </p:ext>
            </p:extLst>
          </p:nvPr>
        </p:nvGraphicFramePr>
        <p:xfrm>
          <a:off x="571802" y="1342912"/>
          <a:ext cx="4409774" cy="3340199"/>
        </p:xfrm>
        <a:graphic>
          <a:graphicData uri="http://schemas.openxmlformats.org/drawingml/2006/table">
            <a:tbl>
              <a:tblPr/>
              <a:tblGrid>
                <a:gridCol w="1252480">
                  <a:extLst>
                    <a:ext uri="{9D8B030D-6E8A-4147-A177-3AD203B41FA5}">
                      <a16:colId xmlns:a16="http://schemas.microsoft.com/office/drawing/2014/main" val="3353335980"/>
                    </a:ext>
                  </a:extLst>
                </a:gridCol>
                <a:gridCol w="1617787">
                  <a:extLst>
                    <a:ext uri="{9D8B030D-6E8A-4147-A177-3AD203B41FA5}">
                      <a16:colId xmlns:a16="http://schemas.microsoft.com/office/drawing/2014/main" val="3096931172"/>
                    </a:ext>
                  </a:extLst>
                </a:gridCol>
                <a:gridCol w="287027">
                  <a:extLst>
                    <a:ext uri="{9D8B030D-6E8A-4147-A177-3AD203B41FA5}">
                      <a16:colId xmlns:a16="http://schemas.microsoft.com/office/drawing/2014/main" val="972903948"/>
                    </a:ext>
                  </a:extLst>
                </a:gridCol>
                <a:gridCol w="1252480">
                  <a:extLst>
                    <a:ext uri="{9D8B030D-6E8A-4147-A177-3AD203B41FA5}">
                      <a16:colId xmlns:a16="http://schemas.microsoft.com/office/drawing/2014/main" val="3374525736"/>
                    </a:ext>
                  </a:extLst>
                </a:gridCol>
              </a:tblGrid>
              <a:tr h="635255">
                <a:tc>
                  <a:txBody>
                    <a:bodyPr/>
                    <a:lstStyle/>
                    <a:p>
                      <a:pPr algn="ctr" fontAlgn="ctr">
                        <a:buNone/>
                      </a:pPr>
                      <a:r>
                        <a:rPr lang="en-IN" sz="1100" b="1" i="0" u="none" strike="noStrike">
                          <a:solidFill>
                            <a:srgbClr val="000000"/>
                          </a:solidFill>
                          <a:effectLst/>
                          <a:latin typeface="Consolas"/>
                        </a:rPr>
                        <a:t>month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100" b="1" i="0" u="none" strike="noStrike">
                          <a:solidFill>
                            <a:srgbClr val="000000"/>
                          </a:solidFill>
                          <a:effectLst/>
                          <a:latin typeface="Consolas"/>
                        </a:rPr>
                        <a:t>ratio_closed_over_new_granted_cnt_24M</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IN" sz="12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200" b="1" i="0" u="none" strike="noStrike">
                          <a:solidFill>
                            <a:srgbClr val="000000"/>
                          </a:solidFill>
                          <a:effectLst/>
                          <a:latin typeface="Consolas"/>
                        </a:rPr>
                        <a:t>Avg. CIC Score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043478"/>
                  </a:ext>
                </a:extLst>
              </a:tr>
              <a:tr h="225412">
                <a:tc>
                  <a:txBody>
                    <a:bodyPr/>
                    <a:lstStyle/>
                    <a:p>
                      <a:pPr algn="ctr" fontAlgn="ctr">
                        <a:buNone/>
                      </a:pPr>
                      <a:r>
                        <a:rPr lang="en-IN" sz="1100" b="0" i="0" u="none" strike="noStrike">
                          <a:solidFill>
                            <a:srgbClr val="000000"/>
                          </a:solidFill>
                          <a:effectLst/>
                          <a:latin typeface="Consolas"/>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971"/>
                    </a:solidFill>
                  </a:tcPr>
                </a:tc>
                <a:tc>
                  <a:txBody>
                    <a:bodyPr/>
                    <a:lstStyle/>
                    <a:p>
                      <a:pPr algn="ctr" fontAlgn="b">
                        <a:buNone/>
                      </a:pPr>
                      <a:endParaRPr lang="en-IN" sz="12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0.54662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628852"/>
                  </a:ext>
                </a:extLst>
              </a:tr>
              <a:tr h="225412">
                <a:tc>
                  <a:txBody>
                    <a:bodyPr/>
                    <a:lstStyle/>
                    <a:p>
                      <a:pPr algn="ctr" fontAlgn="ctr">
                        <a:buNone/>
                      </a:pPr>
                      <a:r>
                        <a:rPr lang="en-IN" sz="1100" b="0" i="0" u="none" strike="noStrike">
                          <a:solidFill>
                            <a:srgbClr val="000000"/>
                          </a:solidFill>
                          <a:effectLst/>
                          <a:latin typeface="Consolas"/>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endParaRPr lang="en-IN" sz="12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0.53066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9104174"/>
                  </a:ext>
                </a:extLst>
              </a:tr>
              <a:tr h="225412">
                <a:tc>
                  <a:txBody>
                    <a:bodyPr/>
                    <a:lstStyle/>
                    <a:p>
                      <a:pPr algn="ctr" fontAlgn="ctr">
                        <a:buNone/>
                      </a:pPr>
                      <a:r>
                        <a:rPr lang="en-IN" sz="1100" b="0" i="0" u="none" strike="noStrike">
                          <a:solidFill>
                            <a:srgbClr val="000000"/>
                          </a:solidFill>
                          <a:effectLst/>
                          <a:latin typeface="Consolas"/>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endParaRPr lang="en-IN" sz="12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0.53131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2282387"/>
                  </a:ext>
                </a:extLst>
              </a:tr>
              <a:tr h="225412">
                <a:tc>
                  <a:txBody>
                    <a:bodyPr/>
                    <a:lstStyle/>
                    <a:p>
                      <a:pPr algn="ctr" fontAlgn="ctr">
                        <a:buNone/>
                      </a:pPr>
                      <a:r>
                        <a:rPr lang="en-IN" sz="1100" b="0" i="0" u="none" strike="noStrike">
                          <a:solidFill>
                            <a:srgbClr val="000000"/>
                          </a:solidFill>
                          <a:effectLst/>
                          <a:latin typeface="Consolas"/>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buNone/>
                      </a:pPr>
                      <a:endParaRPr lang="en-IN" sz="12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594108"/>
                  </a:ext>
                </a:extLst>
              </a:tr>
              <a:tr h="225412">
                <a:tc>
                  <a:txBody>
                    <a:bodyPr/>
                    <a:lstStyle/>
                    <a:p>
                      <a:pPr algn="ctr" fontAlgn="ctr">
                        <a:buNone/>
                      </a:pPr>
                      <a:r>
                        <a:rPr lang="en-IN" sz="1100" b="0" i="0" u="none" strike="noStrike">
                          <a:solidFill>
                            <a:srgbClr val="000000"/>
                          </a:solidFill>
                          <a:effectLst/>
                          <a:latin typeface="Consolas"/>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buNone/>
                      </a:pPr>
                      <a:endParaRPr lang="en-IN" sz="12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0.52092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31334"/>
                  </a:ext>
                </a:extLst>
              </a:tr>
              <a:tr h="225412">
                <a:tc>
                  <a:txBody>
                    <a:bodyPr/>
                    <a:lstStyle/>
                    <a:p>
                      <a:pPr algn="ctr" fontAlgn="ctr">
                        <a:buNone/>
                      </a:pPr>
                      <a:r>
                        <a:rPr lang="en-IN" sz="1100" b="0" i="0" u="none" strike="noStrike">
                          <a:solidFill>
                            <a:srgbClr val="000000"/>
                          </a:solidFill>
                          <a:effectLst/>
                          <a:latin typeface="Consolas"/>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buNone/>
                      </a:pPr>
                      <a:endParaRPr lang="en-IN" sz="12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0.52169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0498395"/>
                  </a:ext>
                </a:extLst>
              </a:tr>
              <a:tr h="225412">
                <a:tc>
                  <a:txBody>
                    <a:bodyPr/>
                    <a:lstStyle/>
                    <a:p>
                      <a:pPr algn="ctr" fontAlgn="ctr">
                        <a:buNone/>
                      </a:pPr>
                      <a:r>
                        <a:rPr lang="en-IN" sz="1100" b="0" i="0" u="none" strike="noStrike">
                          <a:solidFill>
                            <a:srgbClr val="000000"/>
                          </a:solidFill>
                          <a:effectLst/>
                          <a:latin typeface="Consolas"/>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A7D"/>
                    </a:solidFill>
                  </a:tcPr>
                </a:tc>
                <a:tc>
                  <a:txBody>
                    <a:bodyPr/>
                    <a:lstStyle/>
                    <a:p>
                      <a:pPr algn="ctr" fontAlgn="b">
                        <a:buNone/>
                      </a:pPr>
                      <a:endParaRPr lang="en-IN" sz="12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0.52142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757310"/>
                  </a:ext>
                </a:extLst>
              </a:tr>
              <a:tr h="225412">
                <a:tc>
                  <a:txBody>
                    <a:bodyPr/>
                    <a:lstStyle/>
                    <a:p>
                      <a:pPr algn="ctr" fontAlgn="ctr">
                        <a:buNone/>
                      </a:pPr>
                      <a:r>
                        <a:rPr lang="en-IN" sz="1100" b="0" i="0" u="none" strike="noStrike">
                          <a:solidFill>
                            <a:srgbClr val="000000"/>
                          </a:solidFill>
                          <a:effectLst/>
                          <a:latin typeface="Consolas"/>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endParaRPr lang="en-IN" sz="12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0.52051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5022726"/>
                  </a:ext>
                </a:extLst>
              </a:tr>
              <a:tr h="225412">
                <a:tc>
                  <a:txBody>
                    <a:bodyPr/>
                    <a:lstStyle/>
                    <a:p>
                      <a:pPr algn="ctr" fontAlgn="ctr">
                        <a:buNone/>
                      </a:pPr>
                      <a:r>
                        <a:rPr lang="en-IN" sz="1100" b="0" i="0" u="none" strike="noStrike">
                          <a:solidFill>
                            <a:srgbClr val="000000"/>
                          </a:solidFill>
                          <a:effectLst/>
                          <a:latin typeface="Consolas"/>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endParaRPr lang="en-IN" sz="12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0.51152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7080650"/>
                  </a:ext>
                </a:extLst>
              </a:tr>
              <a:tr h="225412">
                <a:tc>
                  <a:txBody>
                    <a:bodyPr/>
                    <a:lstStyle/>
                    <a:p>
                      <a:pPr algn="ctr" fontAlgn="ctr">
                        <a:buNone/>
                      </a:pPr>
                      <a:r>
                        <a:rPr lang="en-IN" sz="1100" b="0" i="0" u="none" strike="noStrike">
                          <a:solidFill>
                            <a:srgbClr val="000000"/>
                          </a:solidFill>
                          <a:effectLst/>
                          <a:latin typeface="Consolas"/>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endParaRPr lang="en-IN" sz="12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0.51759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5080090"/>
                  </a:ext>
                </a:extLst>
              </a:tr>
              <a:tr h="225412">
                <a:tc>
                  <a:txBody>
                    <a:bodyPr/>
                    <a:lstStyle/>
                    <a:p>
                      <a:pPr algn="ctr" fontAlgn="ctr">
                        <a:buNone/>
                      </a:pPr>
                      <a:r>
                        <a:rPr lang="en-IN" sz="1100" b="0" i="0" u="none" strike="noStrike">
                          <a:solidFill>
                            <a:srgbClr val="000000"/>
                          </a:solidFill>
                          <a:effectLst/>
                          <a:latin typeface="Consolas"/>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A7D"/>
                    </a:solidFill>
                  </a:tcPr>
                </a:tc>
                <a:tc>
                  <a:txBody>
                    <a:bodyPr/>
                    <a:lstStyle/>
                    <a:p>
                      <a:pPr algn="ctr" fontAlgn="b">
                        <a:buNone/>
                      </a:pPr>
                      <a:endParaRPr lang="en-IN" sz="12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0.51914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2843037"/>
                  </a:ext>
                </a:extLst>
              </a:tr>
              <a:tr h="225412">
                <a:tc>
                  <a:txBody>
                    <a:bodyPr/>
                    <a:lstStyle/>
                    <a:p>
                      <a:pPr algn="ctr" fontAlgn="ctr">
                        <a:buNone/>
                      </a:pPr>
                      <a:r>
                        <a:rPr lang="en-IN" sz="1100" b="0" i="0" u="none" strike="noStrike">
                          <a:solidFill>
                            <a:srgbClr val="000000"/>
                          </a:solidFill>
                          <a:effectLst/>
                          <a:latin typeface="Consolas"/>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A7D"/>
                    </a:solidFill>
                  </a:tcPr>
                </a:tc>
                <a:tc>
                  <a:txBody>
                    <a:bodyPr/>
                    <a:lstStyle/>
                    <a:p>
                      <a:pPr algn="ctr" fontAlgn="b">
                        <a:buNone/>
                      </a:pPr>
                      <a:endParaRPr lang="en-IN" sz="12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0.51919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0127867"/>
                  </a:ext>
                </a:extLst>
              </a:tr>
            </a:tbl>
          </a:graphicData>
        </a:graphic>
      </p:graphicFrame>
    </p:spTree>
    <p:extLst>
      <p:ext uri="{BB962C8B-B14F-4D97-AF65-F5344CB8AC3E}">
        <p14:creationId xmlns:p14="http://schemas.microsoft.com/office/powerpoint/2010/main" val="35089898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1391D-C42C-BA99-8A4F-04DF606F5C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D657BD-16E5-988D-7EC0-3E835114F87D}"/>
              </a:ext>
            </a:extLst>
          </p:cNvPr>
          <p:cNvSpPr>
            <a:spLocks noGrp="1"/>
          </p:cNvSpPr>
          <p:nvPr>
            <p:ph type="title"/>
          </p:nvPr>
        </p:nvSpPr>
        <p:spPr>
          <a:xfrm>
            <a:off x="289882" y="1614"/>
            <a:ext cx="11597318" cy="593610"/>
          </a:xfrm>
        </p:spPr>
        <p:txBody>
          <a:bodyPr vert="horz" lIns="91440" tIns="45720" rIns="91440" bIns="45720" rtlCol="0" anchor="ctr">
            <a:normAutofit/>
          </a:bodyPr>
          <a:lstStyle/>
          <a:p>
            <a:pPr>
              <a:lnSpc>
                <a:spcPct val="150000"/>
              </a:lnSpc>
            </a:pPr>
            <a:r>
              <a:rPr lang="en-US" sz="2400"/>
              <a:t>Rank# 7: ratio_closed_over_new_granted_cnt_24M (5 / 5)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259343C3-B6CB-60DA-525A-C4E4D5FBED57}"/>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51</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DAFB24F7-A766-3779-8800-7F7C1E32B612}"/>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B7832408-421B-960C-1E24-992A0F923CA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2EDE6194-E9D9-5304-096A-5731B2294ABC}"/>
              </a:ext>
            </a:extLst>
          </p:cNvPr>
          <p:cNvSpPr txBox="1"/>
          <p:nvPr/>
        </p:nvSpPr>
        <p:spPr>
          <a:xfrm>
            <a:off x="1934198" y="4853576"/>
            <a:ext cx="8323603"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200"/>
              <a:t>Baseline period (Sep’24–Jan’25):CSI was consistently low, mostly below 0.01, reflecting excellent stability in feature behavior during this phase.</a:t>
            </a:r>
          </a:p>
          <a:p>
            <a:pPr marL="285750" indent="-285750">
              <a:spcAft>
                <a:spcPts val="1200"/>
              </a:spcAft>
              <a:buFont typeface="Arial" panose="020B0604020202020204" pitchFamily="34" charset="0"/>
              <a:buChar char="•"/>
            </a:pPr>
            <a:r>
              <a:rPr lang="en-US" sz="1200"/>
              <a:t>Test/OOT period (Feb–Jul’25):CSI started at ~0.007 in Feb and showed a gradual rise, reaching ~0.05 by Jul. Despite the increase, values remain well under the 0.1 threshold, confirming that the feature is stable. The upward trend highlights its sensitivity in capturing recent portfolio changes, which adds value without indicating drift risk.</a:t>
            </a:r>
          </a:p>
        </p:txBody>
      </p:sp>
      <p:pic>
        <p:nvPicPr>
          <p:cNvPr id="6" name="Picture 5">
            <a:extLst>
              <a:ext uri="{FF2B5EF4-FFF2-40B4-BE49-F238E27FC236}">
                <a16:creationId xmlns:a16="http://schemas.microsoft.com/office/drawing/2014/main" id="{0B901811-219D-E14D-1E70-0CE46402228D}"/>
              </a:ext>
            </a:extLst>
          </p:cNvPr>
          <p:cNvPicPr>
            <a:picLocks noChangeAspect="1"/>
          </p:cNvPicPr>
          <p:nvPr/>
        </p:nvPicPr>
        <p:blipFill>
          <a:blip r:embed="rId2"/>
          <a:stretch>
            <a:fillRect/>
          </a:stretch>
        </p:blipFill>
        <p:spPr>
          <a:xfrm>
            <a:off x="1385886" y="652902"/>
            <a:ext cx="9420225" cy="3714750"/>
          </a:xfrm>
          <a:prstGeom prst="rect">
            <a:avLst/>
          </a:prstGeom>
        </p:spPr>
      </p:pic>
    </p:spTree>
    <p:extLst>
      <p:ext uri="{BB962C8B-B14F-4D97-AF65-F5344CB8AC3E}">
        <p14:creationId xmlns:p14="http://schemas.microsoft.com/office/powerpoint/2010/main" val="2687540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8B6E2-4684-B108-FABB-BC832DD2AC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5DD0B9D-8E2D-FD9A-82A6-649E68D03297}"/>
              </a:ext>
            </a:extLst>
          </p:cNvPr>
          <p:cNvSpPr>
            <a:spLocks noGrp="1"/>
          </p:cNvSpPr>
          <p:nvPr>
            <p:ph type="title"/>
          </p:nvPr>
        </p:nvSpPr>
        <p:spPr>
          <a:xfrm>
            <a:off x="289882" y="1613"/>
            <a:ext cx="11727214" cy="619489"/>
          </a:xfrm>
        </p:spPr>
        <p:txBody>
          <a:bodyPr vert="horz" lIns="91440" tIns="45720" rIns="91440" bIns="45720" rtlCol="0" anchor="ctr">
            <a:noAutofit/>
          </a:bodyPr>
          <a:lstStyle/>
          <a:p>
            <a:pPr>
              <a:lnSpc>
                <a:spcPct val="100000"/>
              </a:lnSpc>
            </a:pPr>
            <a:r>
              <a:rPr lang="en-US" sz="2000"/>
              <a:t>Rank# 8: </a:t>
            </a:r>
            <a:r>
              <a:rPr lang="en-US" sz="2000" err="1"/>
              <a:t>ratio_risky_contracts_to_granted_contracts</a:t>
            </a:r>
            <a:r>
              <a:rPr lang="en-US" sz="2000"/>
              <a:t>(1 / 5) -  </a:t>
            </a:r>
            <a:r>
              <a:rPr lang="en-IN" sz="2000"/>
              <a:t>Performance in Train vs Test  &lt;</a:t>
            </a:r>
            <a:r>
              <a:rPr lang="en-IN" sz="2000">
                <a:solidFill>
                  <a:srgbClr val="C00000"/>
                </a:solidFill>
              </a:rPr>
              <a:t>Disbursed</a:t>
            </a:r>
            <a:r>
              <a:rPr lang="en-IN" sz="2000"/>
              <a:t>&gt;</a:t>
            </a:r>
            <a:endParaRPr lang="en-US" sz="2000"/>
          </a:p>
        </p:txBody>
      </p:sp>
      <p:sp>
        <p:nvSpPr>
          <p:cNvPr id="4" name="TextBox 3">
            <a:extLst>
              <a:ext uri="{FF2B5EF4-FFF2-40B4-BE49-F238E27FC236}">
                <a16:creationId xmlns:a16="http://schemas.microsoft.com/office/drawing/2014/main" id="{1C806A11-BE17-DC2D-6E88-E8639E26E87E}"/>
              </a:ext>
            </a:extLst>
          </p:cNvPr>
          <p:cNvSpPr txBox="1"/>
          <p:nvPr/>
        </p:nvSpPr>
        <p:spPr>
          <a:xfrm>
            <a:off x="289882" y="605063"/>
            <a:ext cx="11727279" cy="369332"/>
          </a:xfrm>
          <a:prstGeom prst="rect">
            <a:avLst/>
          </a:prstGeom>
          <a:noFill/>
        </p:spPr>
        <p:txBody>
          <a:bodyPr wrap="square" rtlCol="0">
            <a:spAutoFit/>
          </a:bodyPr>
          <a:lstStyle/>
          <a:p>
            <a:pPr>
              <a:defRPr/>
            </a:pPr>
            <a:r>
              <a:rPr lang="en-US"/>
              <a:t>Ratio of the number of risky contracts to the number of contracts granted.</a:t>
            </a:r>
            <a:endParaRPr lang="en-IN" sz="1400">
              <a:solidFill>
                <a:prstClr val="black"/>
              </a:solidFill>
            </a:endParaRPr>
          </a:p>
        </p:txBody>
      </p:sp>
      <p:sp>
        <p:nvSpPr>
          <p:cNvPr id="5" name="Slide Number Placeholder 1">
            <a:extLst>
              <a:ext uri="{FF2B5EF4-FFF2-40B4-BE49-F238E27FC236}">
                <a16:creationId xmlns:a16="http://schemas.microsoft.com/office/drawing/2014/main" id="{FEE588AA-2E0B-F71A-ADE5-225856C9B0BF}"/>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52</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EA7FD082-59D1-A44B-BBCA-F93155A5EF20}"/>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C122C23D-4A16-5F9D-21E5-21CFB3320E4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DDA78EF2-9EE0-23DB-516E-8BDD55ED9A0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0097EE94-A696-AA51-0E10-13BFC357E0F8}"/>
              </a:ext>
            </a:extLst>
          </p:cNvPr>
          <p:cNvPicPr>
            <a:picLocks noChangeAspect="1"/>
          </p:cNvPicPr>
          <p:nvPr/>
        </p:nvPicPr>
        <p:blipFill>
          <a:blip r:embed="rId2"/>
          <a:stretch>
            <a:fillRect/>
          </a:stretch>
        </p:blipFill>
        <p:spPr>
          <a:xfrm>
            <a:off x="279944" y="1096184"/>
            <a:ext cx="6220899" cy="4727883"/>
          </a:xfrm>
          <a:prstGeom prst="rect">
            <a:avLst/>
          </a:prstGeom>
        </p:spPr>
      </p:pic>
      <p:pic>
        <p:nvPicPr>
          <p:cNvPr id="13" name="Picture 12">
            <a:extLst>
              <a:ext uri="{FF2B5EF4-FFF2-40B4-BE49-F238E27FC236}">
                <a16:creationId xmlns:a16="http://schemas.microsoft.com/office/drawing/2014/main" id="{7EBD145C-447A-6FE0-4B94-A536769401DD}"/>
              </a:ext>
            </a:extLst>
          </p:cNvPr>
          <p:cNvPicPr>
            <a:picLocks noChangeAspect="1"/>
          </p:cNvPicPr>
          <p:nvPr/>
        </p:nvPicPr>
        <p:blipFill>
          <a:blip r:embed="rId3"/>
          <a:stretch>
            <a:fillRect/>
          </a:stretch>
        </p:blipFill>
        <p:spPr>
          <a:xfrm>
            <a:off x="5624482" y="4928262"/>
            <a:ext cx="6220899" cy="1667108"/>
          </a:xfrm>
          <a:prstGeom prst="rect">
            <a:avLst/>
          </a:prstGeom>
        </p:spPr>
      </p:pic>
    </p:spTree>
    <p:extLst>
      <p:ext uri="{BB962C8B-B14F-4D97-AF65-F5344CB8AC3E}">
        <p14:creationId xmlns:p14="http://schemas.microsoft.com/office/powerpoint/2010/main" val="1625209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50DD5-A651-9807-D173-35268896B90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E4EC0A-18D3-50A2-BACD-92851246EAF6}"/>
              </a:ext>
            </a:extLst>
          </p:cNvPr>
          <p:cNvSpPr>
            <a:spLocks noGrp="1"/>
          </p:cNvSpPr>
          <p:nvPr>
            <p:ph type="title"/>
          </p:nvPr>
        </p:nvSpPr>
        <p:spPr>
          <a:xfrm>
            <a:off x="289882" y="1614"/>
            <a:ext cx="12063144" cy="537454"/>
          </a:xfrm>
        </p:spPr>
        <p:txBody>
          <a:bodyPr vert="horz" lIns="91440" tIns="45720" rIns="91440" bIns="45720" rtlCol="0" anchor="ctr">
            <a:noAutofit/>
          </a:bodyPr>
          <a:lstStyle/>
          <a:p>
            <a:pPr>
              <a:lnSpc>
                <a:spcPct val="150000"/>
              </a:lnSpc>
            </a:pPr>
            <a:r>
              <a:rPr lang="en-US" sz="2500"/>
              <a:t>Rank# 8: </a:t>
            </a:r>
            <a:r>
              <a:rPr lang="en-US" sz="2800" err="1"/>
              <a:t>ratio_risky_contracts_to_granted_contracts</a:t>
            </a:r>
            <a:r>
              <a:rPr lang="en-US" sz="2500"/>
              <a:t> (2 / 5) - Histogram &lt;</a:t>
            </a:r>
            <a:r>
              <a:rPr lang="en-US" sz="2500">
                <a:solidFill>
                  <a:srgbClr val="C00000"/>
                </a:solidFill>
              </a:rPr>
              <a:t>Disbursed</a:t>
            </a:r>
            <a:r>
              <a:rPr lang="en-US" sz="2500"/>
              <a:t>&gt;</a:t>
            </a:r>
          </a:p>
        </p:txBody>
      </p:sp>
      <p:sp>
        <p:nvSpPr>
          <p:cNvPr id="5" name="Slide Number Placeholder 1">
            <a:extLst>
              <a:ext uri="{FF2B5EF4-FFF2-40B4-BE49-F238E27FC236}">
                <a16:creationId xmlns:a16="http://schemas.microsoft.com/office/drawing/2014/main" id="{7C295A56-5747-8A42-B20C-335A888DD8A3}"/>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53</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2A13E1DE-73C6-441C-FDCA-7EFDF74A9C9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B9FB6D67-F009-C29A-1B1C-D6E2D3ACBA37}"/>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853B4AFE-4D44-C7CB-09E0-055AA2A61C8C}"/>
              </a:ext>
            </a:extLst>
          </p:cNvPr>
          <p:cNvSpPr txBox="1"/>
          <p:nvPr/>
        </p:nvSpPr>
        <p:spPr>
          <a:xfrm>
            <a:off x="6578990" y="776922"/>
            <a:ext cx="5292836"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The vast majority of customers have a very low ratio (close to 0). The shape is heavily right-skewed, with only a few customers having a higher proportion of risky contracts. </a:t>
            </a:r>
            <a:r>
              <a:rPr lang="en-US" sz="1300" err="1">
                <a:ea typeface="+mn-lt"/>
                <a:cs typeface="+mn-lt"/>
              </a:rPr>
              <a:t>Test+OOT</a:t>
            </a:r>
            <a:r>
              <a:rPr lang="en-US" sz="1300">
                <a:ea typeface="+mn-lt"/>
                <a:cs typeface="+mn-lt"/>
              </a:rPr>
              <a:t> (orange) closely follows </a:t>
            </a:r>
            <a:r>
              <a:rPr lang="en-US" sz="1300" err="1">
                <a:ea typeface="+mn-lt"/>
                <a:cs typeface="+mn-lt"/>
              </a:rPr>
              <a:t>Train+Val</a:t>
            </a:r>
            <a:r>
              <a:rPr lang="en-US" sz="1300">
                <a:ea typeface="+mn-lt"/>
                <a:cs typeface="+mn-lt"/>
              </a:rPr>
              <a:t> (green), showing strong alignment and minimal distribution drift.</a:t>
            </a:r>
            <a:endParaRPr lang="en-US" sz="1300"/>
          </a:p>
        </p:txBody>
      </p:sp>
      <p:sp>
        <p:nvSpPr>
          <p:cNvPr id="6" name="TextBox 5">
            <a:extLst>
              <a:ext uri="{FF2B5EF4-FFF2-40B4-BE49-F238E27FC236}">
                <a16:creationId xmlns:a16="http://schemas.microsoft.com/office/drawing/2014/main" id="{03FED0C9-56B7-898A-2B81-4243D960F01A}"/>
              </a:ext>
            </a:extLst>
          </p:cNvPr>
          <p:cNvSpPr txBox="1"/>
          <p:nvPr/>
        </p:nvSpPr>
        <p:spPr>
          <a:xfrm>
            <a:off x="431487" y="5318987"/>
            <a:ext cx="546035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Both groups peak sharply near 0, but: Bad customers (blue) show slightly higher density spreading into 0.05–0.2. Good customers (red) remain more tightly concentrated at the lowest-risk zone. This indicates a clear behavioral separation around risky contract exposure.</a:t>
            </a:r>
            <a:endParaRPr lang="en-US" sz="1200"/>
          </a:p>
        </p:txBody>
      </p:sp>
      <p:pic>
        <p:nvPicPr>
          <p:cNvPr id="11" name="Picture 10">
            <a:extLst>
              <a:ext uri="{FF2B5EF4-FFF2-40B4-BE49-F238E27FC236}">
                <a16:creationId xmlns:a16="http://schemas.microsoft.com/office/drawing/2014/main" id="{C5EA20D1-E9B2-8CBA-A83B-8D69504B82FA}"/>
              </a:ext>
            </a:extLst>
          </p:cNvPr>
          <p:cNvPicPr>
            <a:picLocks noChangeAspect="1"/>
          </p:cNvPicPr>
          <p:nvPr/>
        </p:nvPicPr>
        <p:blipFill>
          <a:blip r:embed="rId2"/>
          <a:stretch>
            <a:fillRect/>
          </a:stretch>
        </p:blipFill>
        <p:spPr>
          <a:xfrm>
            <a:off x="6578990" y="1907329"/>
            <a:ext cx="5613010" cy="4950672"/>
          </a:xfrm>
          <a:prstGeom prst="rect">
            <a:avLst/>
          </a:prstGeom>
        </p:spPr>
      </p:pic>
      <p:pic>
        <p:nvPicPr>
          <p:cNvPr id="13" name="Picture 12">
            <a:extLst>
              <a:ext uri="{FF2B5EF4-FFF2-40B4-BE49-F238E27FC236}">
                <a16:creationId xmlns:a16="http://schemas.microsoft.com/office/drawing/2014/main" id="{495ED7C2-0698-BAA6-2B5C-88671831BCD7}"/>
              </a:ext>
            </a:extLst>
          </p:cNvPr>
          <p:cNvPicPr>
            <a:picLocks noChangeAspect="1"/>
          </p:cNvPicPr>
          <p:nvPr/>
        </p:nvPicPr>
        <p:blipFill>
          <a:blip r:embed="rId3"/>
          <a:stretch>
            <a:fillRect/>
          </a:stretch>
        </p:blipFill>
        <p:spPr>
          <a:xfrm>
            <a:off x="175455" y="776921"/>
            <a:ext cx="5716388" cy="4265123"/>
          </a:xfrm>
          <a:prstGeom prst="rect">
            <a:avLst/>
          </a:prstGeom>
        </p:spPr>
      </p:pic>
    </p:spTree>
    <p:extLst>
      <p:ext uri="{BB962C8B-B14F-4D97-AF65-F5344CB8AC3E}">
        <p14:creationId xmlns:p14="http://schemas.microsoft.com/office/powerpoint/2010/main" val="1111586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E9E90-3992-F51F-C455-07DB41FE08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09BA39-676B-F19F-BD8C-6604E6E5E984}"/>
              </a:ext>
            </a:extLst>
          </p:cNvPr>
          <p:cNvSpPr>
            <a:spLocks noGrp="1"/>
          </p:cNvSpPr>
          <p:nvPr>
            <p:ph type="title"/>
          </p:nvPr>
        </p:nvSpPr>
        <p:spPr>
          <a:xfrm>
            <a:off x="291755" y="109220"/>
            <a:ext cx="11627711" cy="805179"/>
          </a:xfrm>
        </p:spPr>
        <p:txBody>
          <a:bodyPr vert="horz" lIns="91440" tIns="45720" rIns="91440" bIns="45720" rtlCol="0" anchor="ctr">
            <a:noAutofit/>
          </a:bodyPr>
          <a:lstStyle/>
          <a:p>
            <a:pPr>
              <a:lnSpc>
                <a:spcPct val="100000"/>
              </a:lnSpc>
            </a:pPr>
            <a:r>
              <a:rPr lang="en-US" sz="2400"/>
              <a:t>Rank# 8: </a:t>
            </a:r>
            <a:r>
              <a:rPr lang="en-US" sz="2400" err="1"/>
              <a:t>ratio_risky_contracts_to_granted_contracts</a:t>
            </a:r>
            <a:r>
              <a:rPr lang="en-US" sz="2400"/>
              <a:t>(3 / 5) </a:t>
            </a:r>
            <a:r>
              <a:rPr lang="en-IN" sz="2400"/>
              <a:t>- Feature Statistics Analysis &lt;</a:t>
            </a:r>
            <a:r>
              <a:rPr lang="en-IN" sz="2400">
                <a:solidFill>
                  <a:srgbClr val="C00000"/>
                </a:solidFill>
              </a:rPr>
              <a:t>Disbursed</a:t>
            </a:r>
            <a:r>
              <a:rPr lang="en-IN" sz="2400"/>
              <a:t>&gt;</a:t>
            </a:r>
            <a:r>
              <a:rPr lang="en-IN" sz="2400" b="0"/>
              <a:t>​</a:t>
            </a:r>
            <a:r>
              <a:rPr lang="en-US" sz="2400"/>
              <a:t> </a:t>
            </a:r>
            <a:endParaRPr lang="en-US" sz="1400"/>
          </a:p>
        </p:txBody>
      </p:sp>
      <p:sp>
        <p:nvSpPr>
          <p:cNvPr id="5" name="Slide Number Placeholder 1">
            <a:extLst>
              <a:ext uri="{FF2B5EF4-FFF2-40B4-BE49-F238E27FC236}">
                <a16:creationId xmlns:a16="http://schemas.microsoft.com/office/drawing/2014/main" id="{5696CCE9-8BE0-2FA6-5804-77FDFDA12EA1}"/>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54</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95CFD388-72D7-9F8E-0479-53E45E3972B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08FA5EBC-8AFB-2289-6360-B01178DEDDC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44479934-812E-5D76-2EEF-1CB0A89F6D6A}"/>
              </a:ext>
            </a:extLst>
          </p:cNvPr>
          <p:cNvSpPr/>
          <p:nvPr/>
        </p:nvSpPr>
        <p:spPr>
          <a:xfrm>
            <a:off x="453284" y="1810534"/>
            <a:ext cx="3865524" cy="253718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just">
              <a:spcAft>
                <a:spcPts val="1200"/>
              </a:spcAft>
              <a:buFont typeface="Arial,Sans-Serif" panose="020B0604020202020204" pitchFamily="34" charset="0"/>
              <a:buChar char="•"/>
            </a:pPr>
            <a:r>
              <a:rPr lang="en-US" sz="1300">
                <a:solidFill>
                  <a:schemeClr val="tx1"/>
                </a:solidFill>
                <a:cs typeface="Arial"/>
              </a:rPr>
              <a:t>The red line closely follows the blue line, indicating good model calibration across bins.</a:t>
            </a:r>
          </a:p>
          <a:p>
            <a:pPr marL="171450" indent="-171450" algn="just">
              <a:spcAft>
                <a:spcPts val="1200"/>
              </a:spcAft>
              <a:buFont typeface="Arial,Sans-Serif" panose="020B0604020202020204" pitchFamily="34" charset="0"/>
              <a:buChar char="•"/>
            </a:pPr>
            <a:r>
              <a:rPr lang="en-US" sz="1300">
                <a:solidFill>
                  <a:schemeClr val="tx1"/>
                </a:solidFill>
                <a:cs typeface="Arial"/>
              </a:rPr>
              <a:t>The purple line is skewed towards lower bins, meaning most users have fewer granted contracts.</a:t>
            </a:r>
          </a:p>
          <a:p>
            <a:pPr marL="171450" indent="-171450" algn="just">
              <a:spcAft>
                <a:spcPts val="1200"/>
              </a:spcAft>
              <a:buFont typeface="Arial,Sans-Serif" panose="020B0604020202020204" pitchFamily="34" charset="0"/>
              <a:buChar char="•"/>
            </a:pPr>
            <a:r>
              <a:rPr lang="en-US" sz="1300">
                <a:solidFill>
                  <a:schemeClr val="tx1"/>
                </a:solidFill>
                <a:cs typeface="Arial"/>
              </a:rPr>
              <a:t>A clear red–blue gap in lower bins shows the model assigns higher risk to those segments, highlighting this feature’s predictive power.</a:t>
            </a:r>
            <a:endParaRPr lang="en-GB" sz="1300"/>
          </a:p>
        </p:txBody>
      </p:sp>
      <p:pic>
        <p:nvPicPr>
          <p:cNvPr id="9" name="Picture 8" descr="A screenshot of a computer&#10;&#10;AI-generated content may be incorrect.">
            <a:extLst>
              <a:ext uri="{FF2B5EF4-FFF2-40B4-BE49-F238E27FC236}">
                <a16:creationId xmlns:a16="http://schemas.microsoft.com/office/drawing/2014/main" id="{1F222181-32C7-1BA0-AA52-DEE9B62372B3}"/>
              </a:ext>
            </a:extLst>
          </p:cNvPr>
          <p:cNvPicPr>
            <a:picLocks noChangeAspect="1"/>
          </p:cNvPicPr>
          <p:nvPr/>
        </p:nvPicPr>
        <p:blipFill>
          <a:blip r:embed="rId2"/>
          <a:stretch>
            <a:fillRect/>
          </a:stretch>
        </p:blipFill>
        <p:spPr>
          <a:xfrm>
            <a:off x="7710470" y="1020194"/>
            <a:ext cx="4028246" cy="1218371"/>
          </a:xfrm>
          <a:prstGeom prst="rect">
            <a:avLst/>
          </a:prstGeom>
        </p:spPr>
      </p:pic>
      <p:pic>
        <p:nvPicPr>
          <p:cNvPr id="8" name="Picture 7">
            <a:extLst>
              <a:ext uri="{FF2B5EF4-FFF2-40B4-BE49-F238E27FC236}">
                <a16:creationId xmlns:a16="http://schemas.microsoft.com/office/drawing/2014/main" id="{26C797E5-30BE-41E2-77F7-8853BE3098E3}"/>
              </a:ext>
            </a:extLst>
          </p:cNvPr>
          <p:cNvPicPr>
            <a:picLocks noChangeAspect="1"/>
          </p:cNvPicPr>
          <p:nvPr/>
        </p:nvPicPr>
        <p:blipFill>
          <a:blip r:embed="rId3"/>
          <a:stretch>
            <a:fillRect/>
          </a:stretch>
        </p:blipFill>
        <p:spPr>
          <a:xfrm>
            <a:off x="4924259" y="2238565"/>
            <a:ext cx="6814457" cy="4274261"/>
          </a:xfrm>
          <a:prstGeom prst="rect">
            <a:avLst/>
          </a:prstGeom>
        </p:spPr>
      </p:pic>
    </p:spTree>
    <p:extLst>
      <p:ext uri="{BB962C8B-B14F-4D97-AF65-F5344CB8AC3E}">
        <p14:creationId xmlns:p14="http://schemas.microsoft.com/office/powerpoint/2010/main" val="8257358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2E803-21C7-655B-01F4-9C026C17A6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FCA77D8-9948-87AF-2B0A-98E820FF267B}"/>
              </a:ext>
            </a:extLst>
          </p:cNvPr>
          <p:cNvSpPr>
            <a:spLocks noGrp="1"/>
          </p:cNvSpPr>
          <p:nvPr>
            <p:ph type="title"/>
          </p:nvPr>
        </p:nvSpPr>
        <p:spPr>
          <a:xfrm>
            <a:off x="279944" y="238124"/>
            <a:ext cx="11809839" cy="653995"/>
          </a:xfrm>
        </p:spPr>
        <p:txBody>
          <a:bodyPr vert="horz" lIns="91440" tIns="45720" rIns="91440" bIns="45720" rtlCol="0" anchor="ctr">
            <a:noAutofit/>
          </a:bodyPr>
          <a:lstStyle/>
          <a:p>
            <a:pPr>
              <a:lnSpc>
                <a:spcPct val="100000"/>
              </a:lnSpc>
            </a:pPr>
            <a:r>
              <a:rPr lang="en-US" sz="2400"/>
              <a:t>Rank# 8: </a:t>
            </a:r>
            <a:r>
              <a:rPr lang="en-US" sz="2400" err="1"/>
              <a:t>ratio_risky_contracts_to_granted_contracts</a:t>
            </a:r>
            <a:r>
              <a:rPr lang="en-US" sz="2400"/>
              <a:t>(4 / 5)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05B17B13-5D77-7B95-0412-A243F5E647B6}"/>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55</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E1417440-140B-D719-EC8A-A09DC0AF280F}"/>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0FE8164A-AC25-5AB3-61E8-F850A7FB694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0E2BB229-4651-9088-7942-BB6F08A0A19F}"/>
              </a:ext>
            </a:extLst>
          </p:cNvPr>
          <p:cNvSpPr txBox="1"/>
          <p:nvPr/>
        </p:nvSpPr>
        <p:spPr>
          <a:xfrm>
            <a:off x="6346833" y="2051200"/>
            <a:ext cx="4727276" cy="1954381"/>
          </a:xfrm>
          <a:prstGeom prst="rect">
            <a:avLst/>
          </a:prstGeom>
          <a:noFill/>
        </p:spPr>
        <p:txBody>
          <a:bodyPr wrap="square" lIns="91440" tIns="45720" rIns="91440" bIns="45720" anchor="t">
            <a:spAutoFit/>
          </a:bodyPr>
          <a:lstStyle/>
          <a:p>
            <a:pPr marL="285750" indent="-285750">
              <a:spcAft>
                <a:spcPts val="1200"/>
              </a:spcAft>
              <a:buFont typeface="Arial" panose="020B0604020202020204" pitchFamily="34" charset="0"/>
              <a:buChar char="•"/>
            </a:pPr>
            <a:r>
              <a:rPr lang="en-US" sz="1300"/>
              <a:t>The ratio of risky contracts remains stable, fluctuating between 0.07 and 0.09, with a slight dip in Apr 2025.</a:t>
            </a:r>
            <a:endParaRPr lang="en-US"/>
          </a:p>
          <a:p>
            <a:pPr marL="285750" indent="-285750">
              <a:spcAft>
                <a:spcPts val="1200"/>
              </a:spcAft>
              <a:buFont typeface="Arial" panose="020B0604020202020204" pitchFamily="34" charset="0"/>
              <a:buChar char="•"/>
            </a:pPr>
            <a:r>
              <a:rPr lang="en-US" sz="1300"/>
              <a:t>Monthly changes are gradual, showing no sudden spikes or noise.</a:t>
            </a:r>
            <a:endParaRPr lang="en-US"/>
          </a:p>
          <a:p>
            <a:pPr marL="285750" indent="-285750">
              <a:spcAft>
                <a:spcPts val="1200"/>
              </a:spcAft>
              <a:buFont typeface="Arial" panose="020B0604020202020204" pitchFamily="34" charset="0"/>
              <a:buChar char="•"/>
            </a:pPr>
            <a:r>
              <a:rPr lang="en-US" sz="1300"/>
              <a:t>The feature is consistently distributed and predictable, making it reliable for modeling.</a:t>
            </a:r>
            <a:endParaRPr lang="en-US"/>
          </a:p>
          <a:p>
            <a:pPr marL="285750" indent="-285750">
              <a:spcAft>
                <a:spcPts val="1200"/>
              </a:spcAft>
              <a:buFont typeface="Arial" panose="020B0604020202020204" pitchFamily="34" charset="0"/>
              <a:buChar char="•"/>
            </a:pPr>
            <a:endParaRPr lang="en-US" sz="1300"/>
          </a:p>
        </p:txBody>
      </p:sp>
      <p:graphicFrame>
        <p:nvGraphicFramePr>
          <p:cNvPr id="6" name="Table 5">
            <a:extLst>
              <a:ext uri="{FF2B5EF4-FFF2-40B4-BE49-F238E27FC236}">
                <a16:creationId xmlns:a16="http://schemas.microsoft.com/office/drawing/2014/main" id="{47A9A5E9-980B-467C-3AE6-AA9A1CA165B4}"/>
              </a:ext>
            </a:extLst>
          </p:cNvPr>
          <p:cNvGraphicFramePr>
            <a:graphicFrameLocks noGrp="1"/>
          </p:cNvGraphicFramePr>
          <p:nvPr>
            <p:extLst>
              <p:ext uri="{D42A27DB-BD31-4B8C-83A1-F6EECF244321}">
                <p14:modId xmlns:p14="http://schemas.microsoft.com/office/powerpoint/2010/main" val="606043965"/>
              </p:ext>
            </p:extLst>
          </p:nvPr>
        </p:nvGraphicFramePr>
        <p:xfrm>
          <a:off x="683450" y="1656480"/>
          <a:ext cx="4545775" cy="3266108"/>
        </p:xfrm>
        <a:graphic>
          <a:graphicData uri="http://schemas.openxmlformats.org/drawingml/2006/table">
            <a:tbl>
              <a:tblPr/>
              <a:tblGrid>
                <a:gridCol w="1291108">
                  <a:extLst>
                    <a:ext uri="{9D8B030D-6E8A-4147-A177-3AD203B41FA5}">
                      <a16:colId xmlns:a16="http://schemas.microsoft.com/office/drawing/2014/main" val="2522593424"/>
                    </a:ext>
                  </a:extLst>
                </a:gridCol>
                <a:gridCol w="1667681">
                  <a:extLst>
                    <a:ext uri="{9D8B030D-6E8A-4147-A177-3AD203B41FA5}">
                      <a16:colId xmlns:a16="http://schemas.microsoft.com/office/drawing/2014/main" val="1179805455"/>
                    </a:ext>
                  </a:extLst>
                </a:gridCol>
                <a:gridCol w="295878">
                  <a:extLst>
                    <a:ext uri="{9D8B030D-6E8A-4147-A177-3AD203B41FA5}">
                      <a16:colId xmlns:a16="http://schemas.microsoft.com/office/drawing/2014/main" val="1653726141"/>
                    </a:ext>
                  </a:extLst>
                </a:gridCol>
                <a:gridCol w="1291108">
                  <a:extLst>
                    <a:ext uri="{9D8B030D-6E8A-4147-A177-3AD203B41FA5}">
                      <a16:colId xmlns:a16="http://schemas.microsoft.com/office/drawing/2014/main" val="315761259"/>
                    </a:ext>
                  </a:extLst>
                </a:gridCol>
              </a:tblGrid>
              <a:tr h="627261">
                <a:tc>
                  <a:txBody>
                    <a:bodyPr/>
                    <a:lstStyle/>
                    <a:p>
                      <a:pPr algn="ctr" fontAlgn="ctr">
                        <a:buNone/>
                      </a:pPr>
                      <a:r>
                        <a:rPr lang="en-IN" sz="1050" b="1" i="0" u="none" strike="noStrike">
                          <a:solidFill>
                            <a:srgbClr val="000000"/>
                          </a:solidFill>
                          <a:effectLst/>
                          <a:latin typeface="Consolas"/>
                        </a:rPr>
                        <a:t>month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050" b="1" i="0" u="none" strike="noStrike">
                          <a:solidFill>
                            <a:srgbClr val="000000"/>
                          </a:solidFill>
                          <a:effectLst/>
                          <a:latin typeface="Consolas"/>
                        </a:rPr>
                        <a:t>ratio_risky_contracts_to_granted_contracts</a:t>
                      </a:r>
                      <a:endParaRPr lang="en-US" sz="1050" b="1" i="0" u="none" strike="noStrike" err="1">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100" b="1" i="0" u="none" strike="noStrike">
                          <a:solidFill>
                            <a:srgbClr val="000000"/>
                          </a:solidFill>
                          <a:effectLst/>
                          <a:latin typeface="Consolas"/>
                        </a:rPr>
                        <a:t>Avg. CIC Score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2029910"/>
                  </a:ext>
                </a:extLst>
              </a:tr>
              <a:tr h="222576">
                <a:tc>
                  <a:txBody>
                    <a:bodyPr/>
                    <a:lstStyle/>
                    <a:p>
                      <a:pPr algn="ctr" fontAlgn="ctr">
                        <a:buNone/>
                      </a:pPr>
                      <a:r>
                        <a:rPr lang="en-IN" sz="1050" b="0" i="0" u="none" strike="noStrike">
                          <a:solidFill>
                            <a:srgbClr val="000000"/>
                          </a:solidFill>
                          <a:effectLst/>
                          <a:latin typeface="Consolas"/>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0.54662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4002553"/>
                  </a:ext>
                </a:extLst>
              </a:tr>
              <a:tr h="222576">
                <a:tc>
                  <a:txBody>
                    <a:bodyPr/>
                    <a:lstStyle/>
                    <a:p>
                      <a:pPr algn="ctr" fontAlgn="ctr">
                        <a:buNone/>
                      </a:pPr>
                      <a:r>
                        <a:rPr lang="en-IN" sz="1050" b="0" i="0" u="none" strike="noStrike">
                          <a:solidFill>
                            <a:srgbClr val="000000"/>
                          </a:solidFill>
                          <a:effectLst/>
                          <a:latin typeface="Consolas"/>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0.53066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9526106"/>
                  </a:ext>
                </a:extLst>
              </a:tr>
              <a:tr h="222576">
                <a:tc>
                  <a:txBody>
                    <a:bodyPr/>
                    <a:lstStyle/>
                    <a:p>
                      <a:pPr algn="ctr" fontAlgn="ctr">
                        <a:buNone/>
                      </a:pPr>
                      <a:r>
                        <a:rPr lang="en-IN" sz="1050" b="0" i="0" u="none" strike="noStrike">
                          <a:solidFill>
                            <a:srgbClr val="000000"/>
                          </a:solidFill>
                          <a:effectLst/>
                          <a:latin typeface="Consolas"/>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0.53131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3165772"/>
                  </a:ext>
                </a:extLst>
              </a:tr>
              <a:tr h="222576">
                <a:tc>
                  <a:txBody>
                    <a:bodyPr/>
                    <a:lstStyle/>
                    <a:p>
                      <a:pPr algn="ctr" fontAlgn="ctr">
                        <a:buNone/>
                      </a:pPr>
                      <a:r>
                        <a:rPr lang="en-IN" sz="1050" b="0" i="0" u="none" strike="noStrike">
                          <a:solidFill>
                            <a:srgbClr val="000000"/>
                          </a:solidFill>
                          <a:effectLst/>
                          <a:latin typeface="Consolas"/>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5998460"/>
                  </a:ext>
                </a:extLst>
              </a:tr>
              <a:tr h="222576">
                <a:tc>
                  <a:txBody>
                    <a:bodyPr/>
                    <a:lstStyle/>
                    <a:p>
                      <a:pPr algn="ctr" fontAlgn="ctr">
                        <a:buNone/>
                      </a:pPr>
                      <a:r>
                        <a:rPr lang="en-IN" sz="1050" b="0" i="0" u="none" strike="noStrike">
                          <a:solidFill>
                            <a:srgbClr val="000000"/>
                          </a:solidFill>
                          <a:effectLst/>
                          <a:latin typeface="Consolas"/>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0.52092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94697"/>
                  </a:ext>
                </a:extLst>
              </a:tr>
              <a:tr h="222576">
                <a:tc>
                  <a:txBody>
                    <a:bodyPr/>
                    <a:lstStyle/>
                    <a:p>
                      <a:pPr algn="ctr" fontAlgn="ctr">
                        <a:buNone/>
                      </a:pPr>
                      <a:r>
                        <a:rPr lang="en-IN" sz="1050" b="0" i="0" u="none" strike="noStrike">
                          <a:solidFill>
                            <a:srgbClr val="000000"/>
                          </a:solidFill>
                          <a:effectLst/>
                          <a:latin typeface="Consolas"/>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0.52169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5010665"/>
                  </a:ext>
                </a:extLst>
              </a:tr>
              <a:tr h="222576">
                <a:tc>
                  <a:txBody>
                    <a:bodyPr/>
                    <a:lstStyle/>
                    <a:p>
                      <a:pPr algn="ctr" fontAlgn="ctr">
                        <a:buNone/>
                      </a:pPr>
                      <a:r>
                        <a:rPr lang="en-IN" sz="1050" b="0" i="0" u="none" strike="noStrike">
                          <a:solidFill>
                            <a:srgbClr val="000000"/>
                          </a:solidFill>
                          <a:effectLst/>
                          <a:latin typeface="Consolas"/>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0.52142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0429160"/>
                  </a:ext>
                </a:extLst>
              </a:tr>
              <a:tr h="222576">
                <a:tc>
                  <a:txBody>
                    <a:bodyPr/>
                    <a:lstStyle/>
                    <a:p>
                      <a:pPr algn="ctr" fontAlgn="ctr">
                        <a:buNone/>
                      </a:pPr>
                      <a:r>
                        <a:rPr lang="en-IN" sz="1050" b="0" i="0" u="none" strike="noStrike">
                          <a:solidFill>
                            <a:srgbClr val="000000"/>
                          </a:solidFill>
                          <a:effectLst/>
                          <a:latin typeface="Consolas"/>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0.52051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0103929"/>
                  </a:ext>
                </a:extLst>
              </a:tr>
              <a:tr h="190511">
                <a:tc>
                  <a:txBody>
                    <a:bodyPr/>
                    <a:lstStyle/>
                    <a:p>
                      <a:pPr algn="ctr" fontAlgn="ctr">
                        <a:buNone/>
                      </a:pPr>
                      <a:r>
                        <a:rPr lang="en-IN" sz="1050" b="0" i="0" u="none" strike="noStrike">
                          <a:solidFill>
                            <a:srgbClr val="000000"/>
                          </a:solidFill>
                          <a:effectLst/>
                          <a:latin typeface="Consolas"/>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0.51152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6560245"/>
                  </a:ext>
                </a:extLst>
              </a:tr>
              <a:tr h="222576">
                <a:tc>
                  <a:txBody>
                    <a:bodyPr/>
                    <a:lstStyle/>
                    <a:p>
                      <a:pPr algn="ctr" fontAlgn="ctr">
                        <a:buNone/>
                      </a:pPr>
                      <a:r>
                        <a:rPr lang="en-IN" sz="1050" b="0" i="0" u="none" strike="noStrike">
                          <a:solidFill>
                            <a:srgbClr val="000000"/>
                          </a:solidFill>
                          <a:effectLst/>
                          <a:latin typeface="Consolas"/>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0.51759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5458567"/>
                  </a:ext>
                </a:extLst>
              </a:tr>
              <a:tr h="222576">
                <a:tc>
                  <a:txBody>
                    <a:bodyPr/>
                    <a:lstStyle/>
                    <a:p>
                      <a:pPr algn="ctr" fontAlgn="ctr">
                        <a:buNone/>
                      </a:pPr>
                      <a:r>
                        <a:rPr lang="en-IN" sz="1050" b="0" i="0" u="none" strike="noStrike">
                          <a:solidFill>
                            <a:srgbClr val="000000"/>
                          </a:solidFill>
                          <a:effectLst/>
                          <a:latin typeface="Consolas"/>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0.51914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4913532"/>
                  </a:ext>
                </a:extLst>
              </a:tr>
              <a:tr h="22257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050" b="0" i="0" u="none" strike="noStrike">
                          <a:solidFill>
                            <a:srgbClr val="000000"/>
                          </a:solidFill>
                          <a:effectLst/>
                          <a:latin typeface="Consolas"/>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0.06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0.51919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5586984"/>
                  </a:ext>
                </a:extLst>
              </a:tr>
            </a:tbl>
          </a:graphicData>
        </a:graphic>
      </p:graphicFrame>
    </p:spTree>
    <p:extLst>
      <p:ext uri="{BB962C8B-B14F-4D97-AF65-F5344CB8AC3E}">
        <p14:creationId xmlns:p14="http://schemas.microsoft.com/office/powerpoint/2010/main" val="31862360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C1E66-B45C-B9F0-291F-DBE7FB3BD3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DD08E1B-2850-69DF-AFBA-807F3AC27987}"/>
              </a:ext>
            </a:extLst>
          </p:cNvPr>
          <p:cNvSpPr>
            <a:spLocks noGrp="1"/>
          </p:cNvSpPr>
          <p:nvPr>
            <p:ph type="title"/>
          </p:nvPr>
        </p:nvSpPr>
        <p:spPr>
          <a:xfrm>
            <a:off x="289882" y="1614"/>
            <a:ext cx="11597318" cy="593610"/>
          </a:xfrm>
        </p:spPr>
        <p:txBody>
          <a:bodyPr vert="horz" lIns="91440" tIns="45720" rIns="91440" bIns="45720" rtlCol="0" anchor="ctr">
            <a:normAutofit/>
          </a:bodyPr>
          <a:lstStyle/>
          <a:p>
            <a:pPr>
              <a:lnSpc>
                <a:spcPct val="150000"/>
              </a:lnSpc>
            </a:pPr>
            <a:r>
              <a:rPr lang="en-US" sz="2400"/>
              <a:t>Rank# 8: </a:t>
            </a:r>
            <a:r>
              <a:rPr lang="en-US" sz="2400" err="1"/>
              <a:t>ratio_risky_contracts_to_granted_contracts</a:t>
            </a:r>
            <a:r>
              <a:rPr lang="en-US" sz="2400"/>
              <a:t>(5 / 5)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851DDD55-8D43-2CEA-2963-FE6685341676}"/>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56</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BB7E6C30-3224-42D8-9901-D45AD3984B3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5245C380-56E2-DB69-38DD-252C7F15DBF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EA1EB930-3943-10F6-9589-9B786668FF06}"/>
              </a:ext>
            </a:extLst>
          </p:cNvPr>
          <p:cNvSpPr txBox="1"/>
          <p:nvPr/>
        </p:nvSpPr>
        <p:spPr>
          <a:xfrm>
            <a:off x="1926739" y="4795402"/>
            <a:ext cx="8323603"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200"/>
              <a:t>Baseline period (Sep’24–Jan’25):CSI values were very low (mostly &lt;0.01), showing excellent stability and consistent feature behavior across months.</a:t>
            </a:r>
          </a:p>
          <a:p>
            <a:pPr marL="285750" indent="-285750">
              <a:spcAft>
                <a:spcPts val="1200"/>
              </a:spcAft>
              <a:buFont typeface="Arial" panose="020B0604020202020204" pitchFamily="34" charset="0"/>
              <a:buChar char="•"/>
            </a:pPr>
            <a:r>
              <a:rPr lang="en-US" sz="1200"/>
              <a:t>Test/OOT period (Feb–Jul’25):CSI began at ~0.006 in Feb, slightly dipped in Mar–Apr, then steadily rose to ~0.008 by Jul. The movement remains well within the 0.1 threshold, confirming stable performance</a:t>
            </a:r>
          </a:p>
        </p:txBody>
      </p:sp>
      <p:pic>
        <p:nvPicPr>
          <p:cNvPr id="6" name="Picture 5">
            <a:extLst>
              <a:ext uri="{FF2B5EF4-FFF2-40B4-BE49-F238E27FC236}">
                <a16:creationId xmlns:a16="http://schemas.microsoft.com/office/drawing/2014/main" id="{438F9F7E-1C07-5879-975E-D6E59E10F9C8}"/>
              </a:ext>
            </a:extLst>
          </p:cNvPr>
          <p:cNvPicPr>
            <a:picLocks noChangeAspect="1"/>
          </p:cNvPicPr>
          <p:nvPr/>
        </p:nvPicPr>
        <p:blipFill>
          <a:blip r:embed="rId2"/>
          <a:stretch>
            <a:fillRect/>
          </a:stretch>
        </p:blipFill>
        <p:spPr>
          <a:xfrm>
            <a:off x="1385887" y="757333"/>
            <a:ext cx="9420225" cy="3714750"/>
          </a:xfrm>
          <a:prstGeom prst="rect">
            <a:avLst/>
          </a:prstGeom>
        </p:spPr>
      </p:pic>
    </p:spTree>
    <p:extLst>
      <p:ext uri="{BB962C8B-B14F-4D97-AF65-F5344CB8AC3E}">
        <p14:creationId xmlns:p14="http://schemas.microsoft.com/office/powerpoint/2010/main" val="4917526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41838-6D24-18FB-F5DA-BE9D3DF83D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ADA5B2-AC2C-DB91-0038-0B55A4B644B9}"/>
              </a:ext>
            </a:extLst>
          </p:cNvPr>
          <p:cNvSpPr>
            <a:spLocks noGrp="1"/>
          </p:cNvSpPr>
          <p:nvPr>
            <p:ph type="title"/>
          </p:nvPr>
        </p:nvSpPr>
        <p:spPr>
          <a:xfrm>
            <a:off x="289882" y="1613"/>
            <a:ext cx="11257076" cy="655435"/>
          </a:xfrm>
        </p:spPr>
        <p:txBody>
          <a:bodyPr vert="horz" lIns="91440" tIns="45720" rIns="91440" bIns="45720" rtlCol="0" anchor="ctr">
            <a:noAutofit/>
          </a:bodyPr>
          <a:lstStyle/>
          <a:p>
            <a:pPr>
              <a:lnSpc>
                <a:spcPct val="150000"/>
              </a:lnSpc>
            </a:pPr>
            <a:r>
              <a:rPr lang="en-US" sz="2000"/>
              <a:t>Rank# 9: Short_and_Term_Loans_granted_contracts_cnt_24M (1 / 4) -  </a:t>
            </a:r>
            <a:r>
              <a:rPr lang="en-IN" sz="2000"/>
              <a:t>Performance in Train vs Test  &lt;</a:t>
            </a:r>
            <a:r>
              <a:rPr lang="en-IN" sz="2000">
                <a:solidFill>
                  <a:srgbClr val="C00000"/>
                </a:solidFill>
              </a:rPr>
              <a:t>Disbursed</a:t>
            </a:r>
            <a:r>
              <a:rPr lang="en-IN" sz="2000"/>
              <a:t>&gt;</a:t>
            </a:r>
            <a:endParaRPr lang="en-US" sz="2000"/>
          </a:p>
        </p:txBody>
      </p:sp>
      <p:sp>
        <p:nvSpPr>
          <p:cNvPr id="4" name="TextBox 3">
            <a:extLst>
              <a:ext uri="{FF2B5EF4-FFF2-40B4-BE49-F238E27FC236}">
                <a16:creationId xmlns:a16="http://schemas.microsoft.com/office/drawing/2014/main" id="{D7483DA9-356C-5A5D-C113-227AFD996F69}"/>
              </a:ext>
            </a:extLst>
          </p:cNvPr>
          <p:cNvSpPr txBox="1"/>
          <p:nvPr/>
        </p:nvSpPr>
        <p:spPr>
          <a:xfrm>
            <a:off x="289882" y="624310"/>
            <a:ext cx="11727279" cy="338554"/>
          </a:xfrm>
          <a:prstGeom prst="rect">
            <a:avLst/>
          </a:prstGeom>
          <a:noFill/>
        </p:spPr>
        <p:txBody>
          <a:bodyPr wrap="square" lIns="91440" tIns="45720" rIns="91440" bIns="45720" rtlCol="0" anchor="t">
            <a:spAutoFit/>
          </a:bodyPr>
          <a:lstStyle/>
          <a:p>
            <a:pPr lvl="0">
              <a:defRPr/>
            </a:pPr>
            <a:r>
              <a:rPr lang="en-US" sz="1600"/>
              <a:t>Count of Short and Term Loans granted in the last 24 months.​​</a:t>
            </a:r>
            <a:endParaRPr kumimoji="0" lang="en-IN" sz="1200" b="0" i="0" u="none" strike="noStrike" kern="1200" cap="none" spc="0" normalizeH="0" baseline="0" noProof="0">
              <a:ln>
                <a:noFill/>
              </a:ln>
              <a:solidFill>
                <a:prstClr val="black"/>
              </a:solidFill>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6A0D1E25-BC4E-59D1-D050-FBBF0F96B17F}"/>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57</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053B5D09-C32C-8A25-E265-F93EE1F247BB}"/>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07F0E11A-6B60-5C0C-7914-70C4A21594C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3405C655-91E4-3A4E-57C7-D5C7BABE44A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9BBDC405-B46C-BC7C-FE2D-BB0A9141020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00011565-90E2-01C9-2D5D-2E6927E3A0A7}"/>
              </a:ext>
            </a:extLst>
          </p:cNvPr>
          <p:cNvPicPr>
            <a:picLocks noChangeAspect="1"/>
          </p:cNvPicPr>
          <p:nvPr/>
        </p:nvPicPr>
        <p:blipFill>
          <a:blip r:embed="rId2"/>
          <a:stretch>
            <a:fillRect/>
          </a:stretch>
        </p:blipFill>
        <p:spPr>
          <a:xfrm>
            <a:off x="151237" y="1322013"/>
            <a:ext cx="6440116" cy="4778829"/>
          </a:xfrm>
          <a:prstGeom prst="rect">
            <a:avLst/>
          </a:prstGeom>
        </p:spPr>
      </p:pic>
      <p:pic>
        <p:nvPicPr>
          <p:cNvPr id="13" name="Picture 12">
            <a:extLst>
              <a:ext uri="{FF2B5EF4-FFF2-40B4-BE49-F238E27FC236}">
                <a16:creationId xmlns:a16="http://schemas.microsoft.com/office/drawing/2014/main" id="{D8BB75AD-A261-CB2E-26BE-49254F1D79BA}"/>
              </a:ext>
            </a:extLst>
          </p:cNvPr>
          <p:cNvPicPr>
            <a:picLocks noChangeAspect="1"/>
          </p:cNvPicPr>
          <p:nvPr/>
        </p:nvPicPr>
        <p:blipFill>
          <a:blip r:embed="rId3"/>
          <a:stretch>
            <a:fillRect/>
          </a:stretch>
        </p:blipFill>
        <p:spPr>
          <a:xfrm>
            <a:off x="6367379" y="4519383"/>
            <a:ext cx="5824621" cy="1681242"/>
          </a:xfrm>
          <a:prstGeom prst="rect">
            <a:avLst/>
          </a:prstGeom>
        </p:spPr>
      </p:pic>
    </p:spTree>
    <p:extLst>
      <p:ext uri="{BB962C8B-B14F-4D97-AF65-F5344CB8AC3E}">
        <p14:creationId xmlns:p14="http://schemas.microsoft.com/office/powerpoint/2010/main" val="6491227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D310B-591C-7434-C87E-4AE9A1391A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AAA772-52CF-E562-27DE-412356537B25}"/>
              </a:ext>
            </a:extLst>
          </p:cNvPr>
          <p:cNvSpPr>
            <a:spLocks noGrp="1"/>
          </p:cNvSpPr>
          <p:nvPr>
            <p:ph type="title"/>
          </p:nvPr>
        </p:nvSpPr>
        <p:spPr>
          <a:xfrm>
            <a:off x="61785" y="65949"/>
            <a:ext cx="12142094" cy="537454"/>
          </a:xfrm>
        </p:spPr>
        <p:txBody>
          <a:bodyPr vert="horz" lIns="91440" tIns="45720" rIns="91440" bIns="45720" rtlCol="0" anchor="ctr">
            <a:noAutofit/>
          </a:bodyPr>
          <a:lstStyle/>
          <a:p>
            <a:pPr>
              <a:lnSpc>
                <a:spcPct val="150000"/>
              </a:lnSpc>
            </a:pPr>
            <a:r>
              <a:rPr lang="en-US" sz="2400"/>
              <a:t>Rank# 9 : Short_and_Term_Loans_granted_contracts_cnt_24M (2 / 5) – Histogram &lt;</a:t>
            </a:r>
            <a:r>
              <a:rPr lang="en-US" sz="2400">
                <a:solidFill>
                  <a:srgbClr val="C00000"/>
                </a:solidFill>
              </a:rPr>
              <a:t>Disbursed</a:t>
            </a:r>
            <a:r>
              <a:rPr lang="en-US" sz="2400"/>
              <a:t>&gt;</a:t>
            </a:r>
          </a:p>
        </p:txBody>
      </p:sp>
      <p:sp>
        <p:nvSpPr>
          <p:cNvPr id="5" name="Slide Number Placeholder 1">
            <a:extLst>
              <a:ext uri="{FF2B5EF4-FFF2-40B4-BE49-F238E27FC236}">
                <a16:creationId xmlns:a16="http://schemas.microsoft.com/office/drawing/2014/main" id="{49430673-5449-6A0F-608C-25B249CD2C6A}"/>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58</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0A0DF926-3CE8-98CA-9C12-186330F47B1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238D5E7C-F693-F75A-942F-69ACB536FE7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8D756598-9657-0897-794E-D4AE3B3ED915}"/>
              </a:ext>
            </a:extLst>
          </p:cNvPr>
          <p:cNvPicPr>
            <a:picLocks noChangeAspect="1"/>
          </p:cNvPicPr>
          <p:nvPr/>
        </p:nvPicPr>
        <p:blipFill>
          <a:blip r:embed="rId2"/>
          <a:stretch>
            <a:fillRect/>
          </a:stretch>
        </p:blipFill>
        <p:spPr>
          <a:xfrm>
            <a:off x="61785" y="722756"/>
            <a:ext cx="5821430" cy="4178427"/>
          </a:xfrm>
          <a:prstGeom prst="rect">
            <a:avLst/>
          </a:prstGeom>
        </p:spPr>
      </p:pic>
      <p:pic>
        <p:nvPicPr>
          <p:cNvPr id="8" name="Picture 7">
            <a:extLst>
              <a:ext uri="{FF2B5EF4-FFF2-40B4-BE49-F238E27FC236}">
                <a16:creationId xmlns:a16="http://schemas.microsoft.com/office/drawing/2014/main" id="{A84F7157-54D8-206B-7ED1-98E2E71FEDB0}"/>
              </a:ext>
            </a:extLst>
          </p:cNvPr>
          <p:cNvPicPr>
            <a:picLocks noChangeAspect="1"/>
          </p:cNvPicPr>
          <p:nvPr/>
        </p:nvPicPr>
        <p:blipFill>
          <a:blip r:embed="rId3"/>
          <a:stretch>
            <a:fillRect/>
          </a:stretch>
        </p:blipFill>
        <p:spPr>
          <a:xfrm>
            <a:off x="6012611" y="1801124"/>
            <a:ext cx="6179390" cy="5056875"/>
          </a:xfrm>
          <a:prstGeom prst="rect">
            <a:avLst/>
          </a:prstGeom>
        </p:spPr>
      </p:pic>
      <p:sp>
        <p:nvSpPr>
          <p:cNvPr id="2" name="TextBox 1">
            <a:extLst>
              <a:ext uri="{FF2B5EF4-FFF2-40B4-BE49-F238E27FC236}">
                <a16:creationId xmlns:a16="http://schemas.microsoft.com/office/drawing/2014/main" id="{A52164D6-6168-C2EA-DE17-C3DF5460FD9D}"/>
              </a:ext>
            </a:extLst>
          </p:cNvPr>
          <p:cNvSpPr txBox="1"/>
          <p:nvPr/>
        </p:nvSpPr>
        <p:spPr>
          <a:xfrm>
            <a:off x="131706" y="5248556"/>
            <a:ext cx="560158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Both groups are concentrated at the very low end (0–10 loans). Bad customers (blue) show a slightly sharper density at these lowest values. Good customers (red) spread more gradually across higher loan counts. This suggests broader short-term loan activity is more common among good customers.</a:t>
            </a:r>
            <a:endParaRPr lang="en-US" sz="1200"/>
          </a:p>
        </p:txBody>
      </p:sp>
      <p:sp>
        <p:nvSpPr>
          <p:cNvPr id="6" name="TextBox 5">
            <a:extLst>
              <a:ext uri="{FF2B5EF4-FFF2-40B4-BE49-F238E27FC236}">
                <a16:creationId xmlns:a16="http://schemas.microsoft.com/office/drawing/2014/main" id="{666BB102-8BA6-FE04-409C-0CA24CC52C96}"/>
              </a:ext>
            </a:extLst>
          </p:cNvPr>
          <p:cNvSpPr txBox="1"/>
          <p:nvPr/>
        </p:nvSpPr>
        <p:spPr>
          <a:xfrm>
            <a:off x="6308787" y="786765"/>
            <a:ext cx="571057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Both </a:t>
            </a:r>
            <a:r>
              <a:rPr lang="en-US" sz="1200" err="1">
                <a:ea typeface="+mn-lt"/>
                <a:cs typeface="+mn-lt"/>
              </a:rPr>
              <a:t>Train_val</a:t>
            </a:r>
            <a:r>
              <a:rPr lang="en-US" sz="1200">
                <a:ea typeface="+mn-lt"/>
                <a:cs typeface="+mn-lt"/>
              </a:rPr>
              <a:t> (green) and </a:t>
            </a:r>
            <a:r>
              <a:rPr lang="en-US" sz="1200" err="1">
                <a:ea typeface="+mn-lt"/>
                <a:cs typeface="+mn-lt"/>
              </a:rPr>
              <a:t>Test_OOT</a:t>
            </a:r>
            <a:r>
              <a:rPr lang="en-US" sz="1200">
                <a:ea typeface="+mn-lt"/>
                <a:cs typeface="+mn-lt"/>
              </a:rPr>
              <a:t> (orange) show a highly right-skewed distribution, with most values concentrated at the lower end (0–50 loans). Despite </a:t>
            </a:r>
            <a:r>
              <a:rPr lang="en-US" sz="1200" err="1">
                <a:ea typeface="+mn-lt"/>
                <a:cs typeface="+mn-lt"/>
              </a:rPr>
              <a:t>Test_OOT</a:t>
            </a:r>
            <a:r>
              <a:rPr lang="en-US" sz="1200">
                <a:ea typeface="+mn-lt"/>
                <a:cs typeface="+mn-lt"/>
              </a:rPr>
              <a:t> having slightly lower densities at the peak, the overall shape and trend are consistent, confirming good dataset alignment. Rare extreme values (up to 400) are also present.</a:t>
            </a:r>
            <a:endParaRPr lang="en-US" sz="1200"/>
          </a:p>
        </p:txBody>
      </p:sp>
    </p:spTree>
    <p:extLst>
      <p:ext uri="{BB962C8B-B14F-4D97-AF65-F5344CB8AC3E}">
        <p14:creationId xmlns:p14="http://schemas.microsoft.com/office/powerpoint/2010/main" val="41793010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761EF-CA62-FAAC-79FE-D7347311E5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A2E91A9-BF38-25B5-BEB7-77DD1A8A6FF3}"/>
              </a:ext>
            </a:extLst>
          </p:cNvPr>
          <p:cNvSpPr>
            <a:spLocks noGrp="1"/>
          </p:cNvSpPr>
          <p:nvPr>
            <p:ph type="title"/>
          </p:nvPr>
        </p:nvSpPr>
        <p:spPr>
          <a:xfrm>
            <a:off x="279944" y="229737"/>
            <a:ext cx="11171951" cy="537454"/>
          </a:xfrm>
        </p:spPr>
        <p:txBody>
          <a:bodyPr vert="horz" lIns="91440" tIns="45720" rIns="91440" bIns="45720" rtlCol="0" anchor="ctr">
            <a:noAutofit/>
          </a:bodyPr>
          <a:lstStyle/>
          <a:p>
            <a:pPr>
              <a:lnSpc>
                <a:spcPct val="150000"/>
              </a:lnSpc>
            </a:pPr>
            <a:r>
              <a:rPr lang="en-US" sz="2000"/>
              <a:t>Rank# 9: Short_and_Term_Loans_granted_contracts_cnt_24M (3 / 5) </a:t>
            </a:r>
            <a:r>
              <a:rPr lang="en-IN" sz="2000"/>
              <a:t>- Feature Statistics Analysis &lt;</a:t>
            </a:r>
            <a:r>
              <a:rPr lang="en-IN" sz="2000">
                <a:solidFill>
                  <a:srgbClr val="C00000"/>
                </a:solidFill>
              </a:rPr>
              <a:t>Disbursed</a:t>
            </a:r>
            <a:r>
              <a:rPr lang="en-IN" sz="2000"/>
              <a:t>&gt;</a:t>
            </a:r>
            <a:r>
              <a:rPr lang="en-IN" sz="2000" b="0"/>
              <a:t>​</a:t>
            </a:r>
            <a:endParaRPr lang="en-US" sz="2000"/>
          </a:p>
        </p:txBody>
      </p:sp>
      <p:sp>
        <p:nvSpPr>
          <p:cNvPr id="5" name="Slide Number Placeholder 1">
            <a:extLst>
              <a:ext uri="{FF2B5EF4-FFF2-40B4-BE49-F238E27FC236}">
                <a16:creationId xmlns:a16="http://schemas.microsoft.com/office/drawing/2014/main" id="{756AEF0B-2B41-E81C-45A8-04B93F049D53}"/>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59</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7D632D3E-0691-C2F3-7557-C345D99C953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409A2139-3A9F-D1F4-2870-F0626E4C841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F7CE1ABA-14DE-BC78-10A4-6C421945407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D170764D-0BC8-1D12-B02B-F9AB7674B674}"/>
              </a:ext>
            </a:extLst>
          </p:cNvPr>
          <p:cNvSpPr/>
          <p:nvPr/>
        </p:nvSpPr>
        <p:spPr>
          <a:xfrm>
            <a:off x="496481" y="1265520"/>
            <a:ext cx="4101399" cy="333236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just">
              <a:spcAft>
                <a:spcPts val="1200"/>
              </a:spcAft>
              <a:buFont typeface="Arial,Sans-Serif" panose="020B0604020202020204" pitchFamily="34" charset="0"/>
              <a:buChar char="•"/>
            </a:pPr>
            <a:r>
              <a:rPr lang="en-US" sz="1300">
                <a:solidFill>
                  <a:schemeClr val="tx1"/>
                </a:solidFill>
                <a:cs typeface="Arial"/>
              </a:rPr>
              <a:t>The red (prediction) and blue (actual target) lines are quite close across most bins, indicating that the model is capturing the overall pattern of this feature effectively.</a:t>
            </a:r>
          </a:p>
          <a:p>
            <a:pPr marL="171450" indent="-171450" algn="just">
              <a:spcAft>
                <a:spcPts val="1200"/>
              </a:spcAft>
              <a:buFont typeface="Arial,Sans-Serif" panose="020B0604020202020204" pitchFamily="34" charset="0"/>
              <a:buChar char="•"/>
            </a:pPr>
            <a:r>
              <a:rPr lang="en-US" sz="1300">
                <a:solidFill>
                  <a:schemeClr val="tx1"/>
                </a:solidFill>
                <a:cs typeface="Arial"/>
              </a:rPr>
              <a:t>The small gap between the red and purple lines suggests that the feature contributes some predictive value, but with moderate impact.</a:t>
            </a:r>
          </a:p>
          <a:p>
            <a:pPr marL="171450" indent="-171450" algn="just">
              <a:spcAft>
                <a:spcPts val="1200"/>
              </a:spcAft>
              <a:buFont typeface="Arial,Sans-Serif" panose="020B0604020202020204" pitchFamily="34" charset="0"/>
              <a:buChar char="•"/>
            </a:pPr>
            <a:r>
              <a:rPr lang="en-US" sz="1300">
                <a:solidFill>
                  <a:schemeClr val="tx1"/>
                </a:solidFill>
                <a:cs typeface="Arial"/>
              </a:rPr>
              <a:t>The sharp peak in the blue line at the far right indicates a specific behavior that the model may not fully capture, suggesting the feature may have limited relevance for predicting extreme cases.</a:t>
            </a:r>
            <a:endParaRPr lang="en-GB" sz="1300"/>
          </a:p>
        </p:txBody>
      </p:sp>
      <p:pic>
        <p:nvPicPr>
          <p:cNvPr id="8" name="Picture 7" descr="A screenshot of a computer&#10;&#10;AI-generated content may be incorrect.">
            <a:extLst>
              <a:ext uri="{FF2B5EF4-FFF2-40B4-BE49-F238E27FC236}">
                <a16:creationId xmlns:a16="http://schemas.microsoft.com/office/drawing/2014/main" id="{7F9D7C31-F0EC-8B56-F71D-DE25CEDA55B0}"/>
              </a:ext>
            </a:extLst>
          </p:cNvPr>
          <p:cNvPicPr>
            <a:picLocks noChangeAspect="1"/>
          </p:cNvPicPr>
          <p:nvPr/>
        </p:nvPicPr>
        <p:blipFill>
          <a:blip r:embed="rId2"/>
          <a:stretch>
            <a:fillRect/>
          </a:stretch>
        </p:blipFill>
        <p:spPr>
          <a:xfrm>
            <a:off x="7954095" y="867109"/>
            <a:ext cx="4028246" cy="1218371"/>
          </a:xfrm>
          <a:prstGeom prst="rect">
            <a:avLst/>
          </a:prstGeom>
        </p:spPr>
      </p:pic>
      <p:pic>
        <p:nvPicPr>
          <p:cNvPr id="9" name="Picture 8">
            <a:extLst>
              <a:ext uri="{FF2B5EF4-FFF2-40B4-BE49-F238E27FC236}">
                <a16:creationId xmlns:a16="http://schemas.microsoft.com/office/drawing/2014/main" id="{6DDCE2C2-0FC4-995E-A520-4020809DCED1}"/>
              </a:ext>
            </a:extLst>
          </p:cNvPr>
          <p:cNvPicPr>
            <a:picLocks noChangeAspect="1"/>
          </p:cNvPicPr>
          <p:nvPr/>
        </p:nvPicPr>
        <p:blipFill>
          <a:blip r:embed="rId3"/>
          <a:stretch>
            <a:fillRect/>
          </a:stretch>
        </p:blipFill>
        <p:spPr>
          <a:xfrm>
            <a:off x="5265855" y="2194923"/>
            <a:ext cx="6716486" cy="3992153"/>
          </a:xfrm>
          <a:prstGeom prst="rect">
            <a:avLst/>
          </a:prstGeom>
        </p:spPr>
      </p:pic>
    </p:spTree>
    <p:extLst>
      <p:ext uri="{BB962C8B-B14F-4D97-AF65-F5344CB8AC3E}">
        <p14:creationId xmlns:p14="http://schemas.microsoft.com/office/powerpoint/2010/main" val="2689034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F5135-1F87-803C-A7F4-1273F79BB4B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6ABE7A-2D02-03DE-C950-58A378604A01}"/>
              </a:ext>
            </a:extLst>
          </p:cNvPr>
          <p:cNvSpPr>
            <a:spLocks noGrp="1"/>
          </p:cNvSpPr>
          <p:nvPr>
            <p:ph type="title"/>
          </p:nvPr>
        </p:nvSpPr>
        <p:spPr>
          <a:xfrm>
            <a:off x="422878" y="236035"/>
            <a:ext cx="2368551" cy="587749"/>
          </a:xfrm>
        </p:spPr>
        <p:txBody>
          <a:bodyPr>
            <a:noAutofit/>
          </a:bodyPr>
          <a:lstStyle/>
          <a:p>
            <a:r>
              <a:rPr lang="en-IN" sz="2800"/>
              <a:t>SHAP (13 feat)</a:t>
            </a:r>
            <a:br>
              <a:rPr lang="en-IN" sz="2800"/>
            </a:br>
            <a:endParaRPr lang="en-IN" sz="2800"/>
          </a:p>
        </p:txBody>
      </p:sp>
      <p:sp>
        <p:nvSpPr>
          <p:cNvPr id="10" name="Slide Number Placeholder 1">
            <a:extLst>
              <a:ext uri="{FF2B5EF4-FFF2-40B4-BE49-F238E27FC236}">
                <a16:creationId xmlns:a16="http://schemas.microsoft.com/office/drawing/2014/main" id="{DAF8BE27-8F77-8A64-F184-5C66A501A2C3}"/>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2" name="Rectangle 1">
            <a:extLst>
              <a:ext uri="{FF2B5EF4-FFF2-40B4-BE49-F238E27FC236}">
                <a16:creationId xmlns:a16="http://schemas.microsoft.com/office/drawing/2014/main" id="{260CA4F8-3C2A-FA19-9802-03D2F1E70D2E}"/>
              </a:ext>
            </a:extLst>
          </p:cNvPr>
          <p:cNvSpPr/>
          <p:nvPr/>
        </p:nvSpPr>
        <p:spPr>
          <a:xfrm>
            <a:off x="198019" y="1435788"/>
            <a:ext cx="4596304" cy="39864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Univers LT"/>
                <a:ea typeface="+mn-ea"/>
                <a:cs typeface="+mn-cs"/>
              </a:rPr>
              <a:t>The horizontal axis shows how much a feature affects the prediction. Points to the right mean the feature increases the prediction, and points to the left mean it decreases it.</a:t>
            </a: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Univers LT"/>
                <a:ea typeface="+mn-ea"/>
                <a:cs typeface="+mn-cs"/>
              </a:rPr>
              <a:t>The color of each dot shows the feature value: red means the value is high, and blue means the value is low. Grey means categorical feature.</a:t>
            </a: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Univers LT"/>
                <a:ea typeface="+mn-ea"/>
                <a:cs typeface="+mn-cs"/>
              </a:rPr>
              <a:t>If red dots are mostly on the right, it means high values of that feature increase Risk. If red dots are on the left, high values decrease Risk.</a:t>
            </a: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Univers LT"/>
                <a:ea typeface="+mn-ea"/>
                <a:cs typeface="+mn-cs"/>
              </a:rPr>
              <a:t>The features are listed on the vertical axis, from most important at the top to least important at the bottom.</a:t>
            </a:r>
          </a:p>
        </p:txBody>
      </p:sp>
      <p:pic>
        <p:nvPicPr>
          <p:cNvPr id="5" name="Picture 4">
            <a:extLst>
              <a:ext uri="{FF2B5EF4-FFF2-40B4-BE49-F238E27FC236}">
                <a16:creationId xmlns:a16="http://schemas.microsoft.com/office/drawing/2014/main" id="{BE2B5FFD-025B-15A4-AC8E-7CD75243613E}"/>
              </a:ext>
            </a:extLst>
          </p:cNvPr>
          <p:cNvPicPr>
            <a:picLocks noChangeAspect="1"/>
          </p:cNvPicPr>
          <p:nvPr/>
        </p:nvPicPr>
        <p:blipFill>
          <a:blip r:embed="rId3"/>
          <a:stretch>
            <a:fillRect/>
          </a:stretch>
        </p:blipFill>
        <p:spPr>
          <a:xfrm>
            <a:off x="4794322" y="0"/>
            <a:ext cx="7397677" cy="6858000"/>
          </a:xfrm>
          <a:prstGeom prst="rect">
            <a:avLst/>
          </a:prstGeom>
        </p:spPr>
      </p:pic>
    </p:spTree>
    <p:extLst>
      <p:ext uri="{BB962C8B-B14F-4D97-AF65-F5344CB8AC3E}">
        <p14:creationId xmlns:p14="http://schemas.microsoft.com/office/powerpoint/2010/main" val="2995196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4691B-3210-13A1-8129-E06EEDC6D1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342CB4C-C34D-73FF-7C5F-8197A2EFCBF8}"/>
              </a:ext>
            </a:extLst>
          </p:cNvPr>
          <p:cNvSpPr>
            <a:spLocks noGrp="1"/>
          </p:cNvSpPr>
          <p:nvPr>
            <p:ph type="title"/>
          </p:nvPr>
        </p:nvSpPr>
        <p:spPr>
          <a:xfrm>
            <a:off x="404182" y="238124"/>
            <a:ext cx="9906741" cy="537454"/>
          </a:xfrm>
        </p:spPr>
        <p:txBody>
          <a:bodyPr vert="horz" lIns="91440" tIns="45720" rIns="91440" bIns="45720" rtlCol="0" anchor="ctr">
            <a:noAutofit/>
          </a:bodyPr>
          <a:lstStyle/>
          <a:p>
            <a:pPr>
              <a:lnSpc>
                <a:spcPct val="150000"/>
              </a:lnSpc>
            </a:pPr>
            <a:r>
              <a:rPr lang="en-US" sz="1800"/>
              <a:t>Rank# 9: Short_and_Term_Loans_granted_contracts_cnt_24M (4 / 5) </a:t>
            </a:r>
            <a:r>
              <a:rPr lang="en-IN" sz="1800"/>
              <a:t>- MoM Feature Distribution &lt;</a:t>
            </a:r>
            <a:r>
              <a:rPr lang="en-IN" sz="1800">
                <a:solidFill>
                  <a:srgbClr val="C00000"/>
                </a:solidFill>
              </a:rPr>
              <a:t>Applied</a:t>
            </a:r>
            <a:r>
              <a:rPr lang="en-IN" sz="1800"/>
              <a:t>&gt;</a:t>
            </a:r>
            <a:r>
              <a:rPr lang="en-IN" sz="1800" b="0"/>
              <a:t>​</a:t>
            </a:r>
            <a:endParaRPr lang="en-US" sz="1800"/>
          </a:p>
        </p:txBody>
      </p:sp>
      <p:sp>
        <p:nvSpPr>
          <p:cNvPr id="5" name="Slide Number Placeholder 1">
            <a:extLst>
              <a:ext uri="{FF2B5EF4-FFF2-40B4-BE49-F238E27FC236}">
                <a16:creationId xmlns:a16="http://schemas.microsoft.com/office/drawing/2014/main" id="{4DA9627D-7B3B-1CE1-FB10-D0618398EA6D}"/>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60</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EA1D808C-6E33-3842-CE3B-295E7716741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990671AD-FB49-CEC5-89DB-6F690A36CE5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2E118166-2EE8-C7BF-6BDD-A921ECA8282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E6F0E96-CFDD-7A59-DDA9-089055413A9A}"/>
              </a:ext>
            </a:extLst>
          </p:cNvPr>
          <p:cNvSpPr txBox="1"/>
          <p:nvPr/>
        </p:nvSpPr>
        <p:spPr>
          <a:xfrm>
            <a:off x="6553867" y="2042574"/>
            <a:ext cx="4727276" cy="2354491"/>
          </a:xfrm>
          <a:prstGeom prst="rect">
            <a:avLst/>
          </a:prstGeom>
          <a:noFill/>
        </p:spPr>
        <p:txBody>
          <a:bodyPr wrap="square" lIns="91440" tIns="45720" rIns="91440" bIns="45720" anchor="t">
            <a:spAutoFit/>
          </a:bodyPr>
          <a:lstStyle/>
          <a:p>
            <a:pPr marL="285750" indent="-285750">
              <a:spcAft>
                <a:spcPts val="1200"/>
              </a:spcAft>
              <a:buFont typeface="Arial" panose="020B0604020202020204" pitchFamily="34" charset="0"/>
              <a:buChar char="•"/>
            </a:pPr>
            <a:r>
              <a:rPr lang="en-US" sz="1300"/>
              <a:t>The count of short and term loans granted steadily increases from 11.3 in Sep 2024 to 18.76 in Jul 2025, with gradual growth each month.</a:t>
            </a:r>
            <a:endParaRPr lang="en-US"/>
          </a:p>
          <a:p>
            <a:pPr marL="285750" indent="-285750">
              <a:spcAft>
                <a:spcPts val="1200"/>
              </a:spcAft>
              <a:buFont typeface="Arial" panose="020B0604020202020204" pitchFamily="34" charset="0"/>
              <a:buChar char="•"/>
            </a:pPr>
            <a:r>
              <a:rPr lang="en-US" sz="1300"/>
              <a:t>Monthly changes are consistent, with no sharp spikes or drops, indicating a smooth upward trend.</a:t>
            </a:r>
            <a:endParaRPr lang="en-US"/>
          </a:p>
          <a:p>
            <a:pPr marL="285750" indent="-285750">
              <a:spcAft>
                <a:spcPts val="1200"/>
              </a:spcAft>
              <a:buFont typeface="Arial" panose="020B0604020202020204" pitchFamily="34" charset="0"/>
              <a:buChar char="•"/>
            </a:pPr>
            <a:r>
              <a:rPr lang="en-US" sz="1300"/>
              <a:t>The feature shows a predictable and steady growth, making it reliable for modeling and reflecting strong distributional stability.</a:t>
            </a:r>
            <a:endParaRPr lang="en-US"/>
          </a:p>
          <a:p>
            <a:pPr marL="285750" indent="-285750">
              <a:spcAft>
                <a:spcPts val="1200"/>
              </a:spcAft>
              <a:buFont typeface="Arial" panose="020B0604020202020204" pitchFamily="34" charset="0"/>
              <a:buChar char="•"/>
            </a:pPr>
            <a:endParaRPr lang="en-US" sz="1300"/>
          </a:p>
        </p:txBody>
      </p:sp>
      <p:graphicFrame>
        <p:nvGraphicFramePr>
          <p:cNvPr id="8" name="Table 7">
            <a:extLst>
              <a:ext uri="{FF2B5EF4-FFF2-40B4-BE49-F238E27FC236}">
                <a16:creationId xmlns:a16="http://schemas.microsoft.com/office/drawing/2014/main" id="{B7F787DE-9BC3-97E9-99CD-4D5CE34D6978}"/>
              </a:ext>
            </a:extLst>
          </p:cNvPr>
          <p:cNvGraphicFramePr>
            <a:graphicFrameLocks noGrp="1"/>
          </p:cNvGraphicFramePr>
          <p:nvPr>
            <p:extLst>
              <p:ext uri="{D42A27DB-BD31-4B8C-83A1-F6EECF244321}">
                <p14:modId xmlns:p14="http://schemas.microsoft.com/office/powerpoint/2010/main" val="2047883036"/>
              </p:ext>
            </p:extLst>
          </p:nvPr>
        </p:nvGraphicFramePr>
        <p:xfrm>
          <a:off x="910469" y="1475960"/>
          <a:ext cx="4651854" cy="3484200"/>
        </p:xfrm>
        <a:graphic>
          <a:graphicData uri="http://schemas.openxmlformats.org/drawingml/2006/table">
            <a:tbl>
              <a:tblPr/>
              <a:tblGrid>
                <a:gridCol w="1321237">
                  <a:extLst>
                    <a:ext uri="{9D8B030D-6E8A-4147-A177-3AD203B41FA5}">
                      <a16:colId xmlns:a16="http://schemas.microsoft.com/office/drawing/2014/main" val="2733061129"/>
                    </a:ext>
                  </a:extLst>
                </a:gridCol>
                <a:gridCol w="1706597">
                  <a:extLst>
                    <a:ext uri="{9D8B030D-6E8A-4147-A177-3AD203B41FA5}">
                      <a16:colId xmlns:a16="http://schemas.microsoft.com/office/drawing/2014/main" val="828564534"/>
                    </a:ext>
                  </a:extLst>
                </a:gridCol>
                <a:gridCol w="302783">
                  <a:extLst>
                    <a:ext uri="{9D8B030D-6E8A-4147-A177-3AD203B41FA5}">
                      <a16:colId xmlns:a16="http://schemas.microsoft.com/office/drawing/2014/main" val="1387638138"/>
                    </a:ext>
                  </a:extLst>
                </a:gridCol>
                <a:gridCol w="1321237">
                  <a:extLst>
                    <a:ext uri="{9D8B030D-6E8A-4147-A177-3AD203B41FA5}">
                      <a16:colId xmlns:a16="http://schemas.microsoft.com/office/drawing/2014/main" val="5439206"/>
                    </a:ext>
                  </a:extLst>
                </a:gridCol>
              </a:tblGrid>
              <a:tr h="662641">
                <a:tc>
                  <a:txBody>
                    <a:bodyPr/>
                    <a:lstStyle/>
                    <a:p>
                      <a:pPr algn="ctr" fontAlgn="ctr">
                        <a:buNone/>
                      </a:pPr>
                      <a:r>
                        <a:rPr lang="en-IN" sz="1000" b="1" i="0" u="none" strike="noStrike">
                          <a:solidFill>
                            <a:srgbClr val="000000"/>
                          </a:solidFill>
                          <a:effectLst/>
                          <a:latin typeface="Consolas"/>
                        </a:rPr>
                        <a:t>month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000" b="1" i="0" u="none" strike="noStrike">
                          <a:solidFill>
                            <a:srgbClr val="000000"/>
                          </a:solidFill>
                          <a:effectLst/>
                          <a:latin typeface="Consolas"/>
                        </a:rPr>
                        <a:t>Short_and_Term_Loans_granted_contracts_cnt_24M</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IN" sz="105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050" b="1" i="0" u="none" strike="noStrike">
                          <a:solidFill>
                            <a:srgbClr val="000000"/>
                          </a:solidFill>
                          <a:effectLst/>
                          <a:latin typeface="Consolas"/>
                        </a:rPr>
                        <a:t>Avg. CIC Score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5051130"/>
                  </a:ext>
                </a:extLst>
              </a:tr>
              <a:tr h="235130">
                <a:tc>
                  <a:txBody>
                    <a:bodyPr/>
                    <a:lstStyle/>
                    <a:p>
                      <a:pPr algn="ctr" fontAlgn="ctr">
                        <a:buNone/>
                      </a:pPr>
                      <a:r>
                        <a:rPr lang="en-IN" sz="1000" b="0" i="0" u="none" strike="noStrike">
                          <a:solidFill>
                            <a:srgbClr val="000000"/>
                          </a:solidFill>
                          <a:effectLst/>
                          <a:latin typeface="Consolas"/>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11.3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endParaRPr lang="en-IN" sz="105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0.54662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81130372"/>
                  </a:ext>
                </a:extLst>
              </a:tr>
              <a:tr h="235130">
                <a:tc>
                  <a:txBody>
                    <a:bodyPr/>
                    <a:lstStyle/>
                    <a:p>
                      <a:pPr algn="ctr" fontAlgn="ctr">
                        <a:buNone/>
                      </a:pPr>
                      <a:r>
                        <a:rPr lang="en-IN" sz="1000" b="0" i="0" u="none" strike="noStrike">
                          <a:solidFill>
                            <a:srgbClr val="000000"/>
                          </a:solidFill>
                          <a:effectLst/>
                          <a:latin typeface="Consolas"/>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12.65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175"/>
                    </a:solidFill>
                  </a:tcPr>
                </a:tc>
                <a:tc>
                  <a:txBody>
                    <a:bodyPr/>
                    <a:lstStyle/>
                    <a:p>
                      <a:pPr algn="ctr" fontAlgn="b">
                        <a:buNone/>
                      </a:pPr>
                      <a:endParaRPr lang="en-IN" sz="105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0.53066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2376284"/>
                  </a:ext>
                </a:extLst>
              </a:tr>
              <a:tr h="235130">
                <a:tc>
                  <a:txBody>
                    <a:bodyPr/>
                    <a:lstStyle/>
                    <a:p>
                      <a:pPr algn="ctr" fontAlgn="ctr">
                        <a:buNone/>
                      </a:pPr>
                      <a:r>
                        <a:rPr lang="en-IN" sz="1000" b="0" i="0" u="none" strike="noStrike">
                          <a:solidFill>
                            <a:srgbClr val="000000"/>
                          </a:solidFill>
                          <a:effectLst/>
                          <a:latin typeface="Consolas"/>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12.89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B77"/>
                    </a:solidFill>
                  </a:tcPr>
                </a:tc>
                <a:tc>
                  <a:txBody>
                    <a:bodyPr/>
                    <a:lstStyle/>
                    <a:p>
                      <a:pPr algn="ctr" fontAlgn="b">
                        <a:buNone/>
                      </a:pPr>
                      <a:endParaRPr lang="en-IN" sz="105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0.53131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6014672"/>
                  </a:ext>
                </a:extLst>
              </a:tr>
              <a:tr h="235130">
                <a:tc>
                  <a:txBody>
                    <a:bodyPr/>
                    <a:lstStyle/>
                    <a:p>
                      <a:pPr algn="ctr" fontAlgn="ctr">
                        <a:buNone/>
                      </a:pPr>
                      <a:r>
                        <a:rPr lang="en-IN" sz="1000" b="0" i="0" u="none" strike="noStrike">
                          <a:solidFill>
                            <a:srgbClr val="000000"/>
                          </a:solidFill>
                          <a:effectLst/>
                          <a:latin typeface="Consolas"/>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14.04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C81"/>
                    </a:solidFill>
                  </a:tcPr>
                </a:tc>
                <a:tc>
                  <a:txBody>
                    <a:bodyPr/>
                    <a:lstStyle/>
                    <a:p>
                      <a:pPr algn="ctr" fontAlgn="b">
                        <a:buNone/>
                      </a:pPr>
                      <a:endParaRPr lang="en-IN" sz="105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0955884"/>
                  </a:ext>
                </a:extLst>
              </a:tr>
              <a:tr h="235130">
                <a:tc>
                  <a:txBody>
                    <a:bodyPr/>
                    <a:lstStyle/>
                    <a:p>
                      <a:pPr algn="ctr" fontAlgn="ctr">
                        <a:buNone/>
                      </a:pPr>
                      <a:r>
                        <a:rPr lang="en-IN" sz="1000" b="0" i="0" u="none" strike="noStrike">
                          <a:solidFill>
                            <a:srgbClr val="000000"/>
                          </a:solidFill>
                          <a:effectLst/>
                          <a:latin typeface="Consolas"/>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14.39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endParaRPr lang="en-IN" sz="105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0.52092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2766204"/>
                  </a:ext>
                </a:extLst>
              </a:tr>
              <a:tr h="235130">
                <a:tc>
                  <a:txBody>
                    <a:bodyPr/>
                    <a:lstStyle/>
                    <a:p>
                      <a:pPr algn="ctr" fontAlgn="ctr">
                        <a:buNone/>
                      </a:pPr>
                      <a:r>
                        <a:rPr lang="en-IN" sz="1000" b="0" i="0" u="none" strike="noStrike">
                          <a:solidFill>
                            <a:srgbClr val="000000"/>
                          </a:solidFill>
                          <a:effectLst/>
                          <a:latin typeface="Consolas"/>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14.67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984"/>
                    </a:solidFill>
                  </a:tcPr>
                </a:tc>
                <a:tc>
                  <a:txBody>
                    <a:bodyPr/>
                    <a:lstStyle/>
                    <a:p>
                      <a:pPr algn="ctr" fontAlgn="b">
                        <a:buNone/>
                      </a:pPr>
                      <a:endParaRPr lang="en-IN" sz="105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0.52169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6638425"/>
                  </a:ext>
                </a:extLst>
              </a:tr>
              <a:tr h="235130">
                <a:tc>
                  <a:txBody>
                    <a:bodyPr/>
                    <a:lstStyle/>
                    <a:p>
                      <a:pPr algn="ctr" fontAlgn="ctr">
                        <a:buNone/>
                      </a:pPr>
                      <a:r>
                        <a:rPr lang="en-IN" sz="1000" b="0" i="0" u="none" strike="noStrike">
                          <a:solidFill>
                            <a:srgbClr val="000000"/>
                          </a:solidFill>
                          <a:effectLst/>
                          <a:latin typeface="Consolas"/>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14.01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B80"/>
                    </a:solidFill>
                  </a:tcPr>
                </a:tc>
                <a:tc>
                  <a:txBody>
                    <a:bodyPr/>
                    <a:lstStyle/>
                    <a:p>
                      <a:pPr algn="ctr" fontAlgn="b">
                        <a:buNone/>
                      </a:pPr>
                      <a:endParaRPr lang="en-IN" sz="105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0.52142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5408312"/>
                  </a:ext>
                </a:extLst>
              </a:tr>
              <a:tr h="235130">
                <a:tc>
                  <a:txBody>
                    <a:bodyPr/>
                    <a:lstStyle/>
                    <a:p>
                      <a:pPr algn="ctr" fontAlgn="ctr">
                        <a:buNone/>
                      </a:pPr>
                      <a:r>
                        <a:rPr lang="en-IN" sz="1000" b="0" i="0" u="none" strike="noStrike">
                          <a:solidFill>
                            <a:srgbClr val="000000"/>
                          </a:solidFill>
                          <a:effectLst/>
                          <a:latin typeface="Consolas"/>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14.5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A84"/>
                    </a:solidFill>
                  </a:tcPr>
                </a:tc>
                <a:tc>
                  <a:txBody>
                    <a:bodyPr/>
                    <a:lstStyle/>
                    <a:p>
                      <a:pPr algn="ctr" fontAlgn="b">
                        <a:buNone/>
                      </a:pPr>
                      <a:endParaRPr lang="en-IN" sz="105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0.52051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3477582"/>
                  </a:ext>
                </a:extLst>
              </a:tr>
              <a:tr h="235130">
                <a:tc>
                  <a:txBody>
                    <a:bodyPr/>
                    <a:lstStyle/>
                    <a:p>
                      <a:pPr algn="ctr" fontAlgn="ctr">
                        <a:buNone/>
                      </a:pPr>
                      <a:r>
                        <a:rPr lang="en-IN" sz="1000" b="0" i="0" u="none" strike="noStrike">
                          <a:solidFill>
                            <a:srgbClr val="000000"/>
                          </a:solidFill>
                          <a:effectLst/>
                          <a:latin typeface="Consolas"/>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17.04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D07F"/>
                    </a:solidFill>
                  </a:tcPr>
                </a:tc>
                <a:tc>
                  <a:txBody>
                    <a:bodyPr/>
                    <a:lstStyle/>
                    <a:p>
                      <a:pPr algn="ctr" fontAlgn="b">
                        <a:buNone/>
                      </a:pPr>
                      <a:endParaRPr lang="en-IN" sz="105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0.51152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9510601"/>
                  </a:ext>
                </a:extLst>
              </a:tr>
              <a:tr h="235130">
                <a:tc>
                  <a:txBody>
                    <a:bodyPr/>
                    <a:lstStyle/>
                    <a:p>
                      <a:pPr algn="ctr" fontAlgn="ctr">
                        <a:buNone/>
                      </a:pPr>
                      <a:r>
                        <a:rPr lang="en-IN" sz="1000" b="0" i="0" u="none" strike="noStrike">
                          <a:solidFill>
                            <a:srgbClr val="000000"/>
                          </a:solidFill>
                          <a:effectLst/>
                          <a:latin typeface="Consolas"/>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17.84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4C87D"/>
                    </a:solidFill>
                  </a:tcPr>
                </a:tc>
                <a:tc>
                  <a:txBody>
                    <a:bodyPr/>
                    <a:lstStyle/>
                    <a:p>
                      <a:pPr algn="ctr" fontAlgn="b">
                        <a:buNone/>
                      </a:pPr>
                      <a:endParaRPr lang="en-IN" sz="105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0.51759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8764249"/>
                  </a:ext>
                </a:extLst>
              </a:tr>
              <a:tr h="235130">
                <a:tc>
                  <a:txBody>
                    <a:bodyPr/>
                    <a:lstStyle/>
                    <a:p>
                      <a:pPr algn="ctr" fontAlgn="ctr">
                        <a:buNone/>
                      </a:pPr>
                      <a:r>
                        <a:rPr lang="en-IN" sz="1000" b="0" i="0" u="none" strike="noStrike">
                          <a:solidFill>
                            <a:srgbClr val="000000"/>
                          </a:solidFill>
                          <a:effectLst/>
                          <a:latin typeface="Consolas"/>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18.76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buNone/>
                      </a:pPr>
                      <a:endParaRPr lang="en-IN" sz="105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0.51914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2644316"/>
                  </a:ext>
                </a:extLst>
              </a:tr>
              <a:tr h="235129">
                <a:tc>
                  <a:txBody>
                    <a:bodyPr/>
                    <a:lstStyle/>
                    <a:p>
                      <a:pPr lvl="0" algn="ctr">
                        <a:buNone/>
                      </a:pPr>
                      <a:r>
                        <a:rPr lang="en-IN" sz="1000" b="0" i="0" u="none" strike="noStrike">
                          <a:solidFill>
                            <a:srgbClr val="000000"/>
                          </a:solidFill>
                          <a:effectLst/>
                          <a:latin typeface="Consolas"/>
                        </a:rPr>
                        <a:t>2025-08</a:t>
                      </a:r>
                    </a:p>
                  </a:txBody>
                  <a:tcPr marL="6350" marR="6350" marT="6350"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ctr" fontAlgn="ctr">
                        <a:buNone/>
                      </a:pPr>
                      <a:r>
                        <a:rPr lang="en-IN" sz="1050" b="0" i="0" u="none" strike="noStrike">
                          <a:solidFill>
                            <a:srgbClr val="000000"/>
                          </a:solidFill>
                          <a:effectLst/>
                          <a:latin typeface="Consolas" panose="020B0609020204030204" pitchFamily="49" charset="0"/>
                        </a:rPr>
                        <a:t>18.63</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63BE7B"/>
                    </a:solidFill>
                  </a:tcPr>
                </a:tc>
                <a:tc>
                  <a:txBody>
                    <a:bodyPr/>
                    <a:lstStyle/>
                    <a:p>
                      <a:pPr lvl="0" algn="ctr">
                        <a:buNone/>
                      </a:pPr>
                      <a:endParaRPr lang="en-IN" sz="105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0.51919</a:t>
                      </a:r>
                    </a:p>
                  </a:txBody>
                  <a:tcPr marL="6350" marR="6350" marT="6350" marB="0"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879624318"/>
                  </a:ext>
                </a:extLst>
              </a:tr>
            </a:tbl>
          </a:graphicData>
        </a:graphic>
      </p:graphicFrame>
    </p:spTree>
    <p:extLst>
      <p:ext uri="{BB962C8B-B14F-4D97-AF65-F5344CB8AC3E}">
        <p14:creationId xmlns:p14="http://schemas.microsoft.com/office/powerpoint/2010/main" val="8081633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6CCCE-0E8E-2377-72F6-91A2D6A20B0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9953F3-4D4C-B5AC-46BB-CF793FBBDBD2}"/>
              </a:ext>
            </a:extLst>
          </p:cNvPr>
          <p:cNvSpPr>
            <a:spLocks noGrp="1"/>
          </p:cNvSpPr>
          <p:nvPr>
            <p:ph type="title"/>
          </p:nvPr>
        </p:nvSpPr>
        <p:spPr>
          <a:xfrm>
            <a:off x="289882" y="1614"/>
            <a:ext cx="9906741" cy="537454"/>
          </a:xfrm>
        </p:spPr>
        <p:txBody>
          <a:bodyPr vert="horz" lIns="91440" tIns="45720" rIns="91440" bIns="45720" rtlCol="0" anchor="ctr">
            <a:noAutofit/>
          </a:bodyPr>
          <a:lstStyle/>
          <a:p>
            <a:pPr>
              <a:lnSpc>
                <a:spcPct val="150000"/>
              </a:lnSpc>
            </a:pPr>
            <a:r>
              <a:rPr lang="en-US" sz="2000"/>
              <a:t>Rank# 9: Short_and_Term_Loans_granted_contracts_cnt_24M (5 / 5) </a:t>
            </a:r>
            <a:r>
              <a:rPr lang="en-IN" sz="2000"/>
              <a:t>- Feature CSI Analysis &lt;</a:t>
            </a:r>
            <a:r>
              <a:rPr lang="en-IN" sz="2000">
                <a:solidFill>
                  <a:srgbClr val="C00000"/>
                </a:solidFill>
              </a:rPr>
              <a:t>Applied</a:t>
            </a:r>
            <a:r>
              <a:rPr lang="en-IN" sz="2000"/>
              <a:t>&gt;</a:t>
            </a:r>
            <a:r>
              <a:rPr lang="en-IN" sz="2000" b="0"/>
              <a:t>​</a:t>
            </a:r>
            <a:endParaRPr lang="en-US" sz="2000"/>
          </a:p>
        </p:txBody>
      </p:sp>
      <p:sp>
        <p:nvSpPr>
          <p:cNvPr id="5" name="Slide Number Placeholder 1">
            <a:extLst>
              <a:ext uri="{FF2B5EF4-FFF2-40B4-BE49-F238E27FC236}">
                <a16:creationId xmlns:a16="http://schemas.microsoft.com/office/drawing/2014/main" id="{1B36E562-C5FC-88F8-D56A-0C0B86313CB0}"/>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61</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68AB5DD4-58E6-C908-0B14-2BEE04E1E66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AABFBBC4-3DAD-9982-2A05-68870AAB9FD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3444F0A7-5DD8-FBED-1CF7-4FB2D839B4F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4E3F3A41-4B5A-D9B1-1357-9A390EAB3222}"/>
              </a:ext>
            </a:extLst>
          </p:cNvPr>
          <p:cNvSpPr txBox="1"/>
          <p:nvPr/>
        </p:nvSpPr>
        <p:spPr>
          <a:xfrm>
            <a:off x="1926739" y="4795402"/>
            <a:ext cx="8323603"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200"/>
              <a:t>Baseline period: Sep’2024 to Jan’2025.</a:t>
            </a:r>
          </a:p>
          <a:p>
            <a:pPr marL="285750" indent="-285750">
              <a:spcAft>
                <a:spcPts val="1200"/>
              </a:spcAft>
              <a:buFont typeface="Arial" panose="020B0604020202020204" pitchFamily="34" charset="0"/>
              <a:buChar char="•"/>
            </a:pPr>
            <a:r>
              <a:rPr lang="en-US" sz="1200"/>
              <a:t>CSI values stayed very low and stable. In the test/OOT period (from Feb’25), values started near baseline levels, stayed consistent for a few months, and then gradually increased to ~0.03 by Jul’25. Overall, both baseline stability and test/OOT progression remain within a smooth trend.</a:t>
            </a:r>
          </a:p>
        </p:txBody>
      </p:sp>
      <p:pic>
        <p:nvPicPr>
          <p:cNvPr id="6" name="Picture 5">
            <a:extLst>
              <a:ext uri="{FF2B5EF4-FFF2-40B4-BE49-F238E27FC236}">
                <a16:creationId xmlns:a16="http://schemas.microsoft.com/office/drawing/2014/main" id="{0C82BE1F-F01D-5B3D-91F9-8D9BCA8CDE33}"/>
              </a:ext>
            </a:extLst>
          </p:cNvPr>
          <p:cNvPicPr>
            <a:picLocks noChangeAspect="1"/>
          </p:cNvPicPr>
          <p:nvPr/>
        </p:nvPicPr>
        <p:blipFill>
          <a:blip r:embed="rId2"/>
          <a:stretch>
            <a:fillRect/>
          </a:stretch>
        </p:blipFill>
        <p:spPr>
          <a:xfrm>
            <a:off x="1378427" y="918482"/>
            <a:ext cx="9420225" cy="3714750"/>
          </a:xfrm>
          <a:prstGeom prst="rect">
            <a:avLst/>
          </a:prstGeom>
        </p:spPr>
      </p:pic>
    </p:spTree>
    <p:extLst>
      <p:ext uri="{BB962C8B-B14F-4D97-AF65-F5344CB8AC3E}">
        <p14:creationId xmlns:p14="http://schemas.microsoft.com/office/powerpoint/2010/main" val="20542014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29410-1F90-CB0E-85C8-4FF25A27F0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AD3285-179F-34FE-AF53-B2CF8939C5E4}"/>
              </a:ext>
            </a:extLst>
          </p:cNvPr>
          <p:cNvSpPr>
            <a:spLocks noGrp="1"/>
          </p:cNvSpPr>
          <p:nvPr>
            <p:ph type="title"/>
          </p:nvPr>
        </p:nvSpPr>
        <p:spPr>
          <a:xfrm>
            <a:off x="289882" y="1614"/>
            <a:ext cx="11727279" cy="795310"/>
          </a:xfrm>
        </p:spPr>
        <p:txBody>
          <a:bodyPr vert="horz" lIns="91440" tIns="45720" rIns="91440" bIns="45720" rtlCol="0" anchor="ctr">
            <a:noAutofit/>
          </a:bodyPr>
          <a:lstStyle/>
          <a:p>
            <a:pPr>
              <a:lnSpc>
                <a:spcPct val="100000"/>
              </a:lnSpc>
            </a:pPr>
            <a:r>
              <a:rPr lang="en-US" sz="2300"/>
              <a:t>Rank# 10: </a:t>
            </a:r>
            <a:r>
              <a:rPr lang="en-US" sz="2300" err="1"/>
              <a:t>flg_zero_non_granted_ever</a:t>
            </a:r>
            <a:r>
              <a:rPr lang="en-US" sz="2300"/>
              <a:t>(1 / 4) -  </a:t>
            </a:r>
            <a:r>
              <a:rPr lang="en-IN" sz="2300"/>
              <a:t>Performance in Train vs Test  &lt;</a:t>
            </a:r>
            <a:r>
              <a:rPr lang="en-IN" sz="2300">
                <a:solidFill>
                  <a:srgbClr val="C00000"/>
                </a:solidFill>
              </a:rPr>
              <a:t>Disbursed</a:t>
            </a:r>
            <a:r>
              <a:rPr lang="en-IN" sz="2300"/>
              <a:t>&gt;</a:t>
            </a:r>
            <a:endParaRPr lang="en-US" sz="2300"/>
          </a:p>
        </p:txBody>
      </p:sp>
      <p:sp>
        <p:nvSpPr>
          <p:cNvPr id="4" name="TextBox 3">
            <a:extLst>
              <a:ext uri="{FF2B5EF4-FFF2-40B4-BE49-F238E27FC236}">
                <a16:creationId xmlns:a16="http://schemas.microsoft.com/office/drawing/2014/main" id="{A4828BE1-91D6-C24E-8418-568F43067190}"/>
              </a:ext>
            </a:extLst>
          </p:cNvPr>
          <p:cNvSpPr txBox="1"/>
          <p:nvPr/>
        </p:nvSpPr>
        <p:spPr>
          <a:xfrm>
            <a:off x="322256" y="693209"/>
            <a:ext cx="11727279" cy="307777"/>
          </a:xfrm>
          <a:prstGeom prst="rect">
            <a:avLst/>
          </a:prstGeom>
          <a:noFill/>
        </p:spPr>
        <p:txBody>
          <a:bodyPr wrap="square" rtlCol="0">
            <a:spAutoFit/>
          </a:bodyPr>
          <a:lstStyle/>
          <a:p>
            <a:pPr lvl="0">
              <a:defRPr/>
            </a:pPr>
            <a:r>
              <a:rPr lang="en-US" sz="1400"/>
              <a:t>A flag (likely 1/0) that indicates whether the customer never had any loan applications rejected (i.e., non-granted contracts = 0).​</a:t>
            </a:r>
            <a:endParaRPr kumimoji="0" lang="en-IN" sz="1400" b="0" i="0" u="none" strike="noStrike" kern="1200" cap="none" spc="0" normalizeH="0" baseline="0" noProof="0">
              <a:ln>
                <a:noFill/>
              </a:ln>
              <a:solidFill>
                <a:prstClr val="black"/>
              </a:solidFill>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4FFD553E-B751-A2C0-FB39-D95F73377661}"/>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62</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7710C7B3-DACE-9776-F24F-00CB967B5EEC}"/>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479ACC7F-6970-D47B-799F-B5498D29717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616172B5-B7CA-20E5-9B33-51198400762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EAC78593-A322-1377-A7DC-EA87BDFFE0B0}"/>
              </a:ext>
            </a:extLst>
          </p:cNvPr>
          <p:cNvPicPr>
            <a:picLocks noChangeAspect="1"/>
          </p:cNvPicPr>
          <p:nvPr/>
        </p:nvPicPr>
        <p:blipFill>
          <a:blip r:embed="rId2"/>
          <a:stretch>
            <a:fillRect/>
          </a:stretch>
        </p:blipFill>
        <p:spPr>
          <a:xfrm>
            <a:off x="289882" y="1263122"/>
            <a:ext cx="6424743" cy="4331755"/>
          </a:xfrm>
          <a:prstGeom prst="rect">
            <a:avLst/>
          </a:prstGeom>
        </p:spPr>
      </p:pic>
      <p:pic>
        <p:nvPicPr>
          <p:cNvPr id="13" name="Picture 12">
            <a:extLst>
              <a:ext uri="{FF2B5EF4-FFF2-40B4-BE49-F238E27FC236}">
                <a16:creationId xmlns:a16="http://schemas.microsoft.com/office/drawing/2014/main" id="{1DB797AC-82E5-66FA-580C-7DFF6B4D32E7}"/>
              </a:ext>
            </a:extLst>
          </p:cNvPr>
          <p:cNvPicPr>
            <a:picLocks noChangeAspect="1"/>
          </p:cNvPicPr>
          <p:nvPr/>
        </p:nvPicPr>
        <p:blipFill>
          <a:blip r:embed="rId3"/>
          <a:stretch>
            <a:fillRect/>
          </a:stretch>
        </p:blipFill>
        <p:spPr>
          <a:xfrm>
            <a:off x="5920752" y="5099448"/>
            <a:ext cx="5981366" cy="1342442"/>
          </a:xfrm>
          <a:prstGeom prst="rect">
            <a:avLst/>
          </a:prstGeom>
        </p:spPr>
      </p:pic>
    </p:spTree>
    <p:extLst>
      <p:ext uri="{BB962C8B-B14F-4D97-AF65-F5344CB8AC3E}">
        <p14:creationId xmlns:p14="http://schemas.microsoft.com/office/powerpoint/2010/main" val="1483648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350F5-395B-3F34-4F2A-FCB95433F5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70D3773-9395-51DC-8C4E-8B6851269729}"/>
              </a:ext>
            </a:extLst>
          </p:cNvPr>
          <p:cNvSpPr>
            <a:spLocks noGrp="1"/>
          </p:cNvSpPr>
          <p:nvPr>
            <p:ph type="title"/>
          </p:nvPr>
        </p:nvSpPr>
        <p:spPr>
          <a:xfrm>
            <a:off x="279944" y="65949"/>
            <a:ext cx="11756611" cy="731632"/>
          </a:xfrm>
        </p:spPr>
        <p:txBody>
          <a:bodyPr vert="horz" lIns="91440" tIns="45720" rIns="91440" bIns="45720" rtlCol="0" anchor="ctr">
            <a:noAutofit/>
          </a:bodyPr>
          <a:lstStyle/>
          <a:p>
            <a:pPr>
              <a:lnSpc>
                <a:spcPct val="100000"/>
              </a:lnSpc>
            </a:pPr>
            <a:r>
              <a:rPr lang="en-US" sz="2400"/>
              <a:t>Rank# 10: </a:t>
            </a:r>
            <a:r>
              <a:rPr lang="en-US" sz="2400" err="1"/>
              <a:t>flg_zero_non_granted_ever</a:t>
            </a:r>
            <a:r>
              <a:rPr lang="en-US" sz="2400"/>
              <a:t>(2 / 4) </a:t>
            </a:r>
            <a:r>
              <a:rPr lang="en-IN" sz="2400"/>
              <a:t>- Feature Statistics Analysis &lt;</a:t>
            </a:r>
            <a:r>
              <a:rPr lang="en-IN" sz="2400">
                <a:solidFill>
                  <a:srgbClr val="C00000"/>
                </a:solidFill>
              </a:rPr>
              <a:t>Disbursed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36A87CB0-DFC5-9234-2EF8-4743384BDD1D}"/>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63</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88C7028C-DE9E-72DA-DC79-A5300EB6758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F1B6CC5D-1516-3F12-9622-719BF971117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4269D8A0-AB21-6A44-1DC9-70BD1C3983EE}"/>
              </a:ext>
            </a:extLst>
          </p:cNvPr>
          <p:cNvSpPr/>
          <p:nvPr/>
        </p:nvSpPr>
        <p:spPr>
          <a:xfrm>
            <a:off x="289882" y="1548159"/>
            <a:ext cx="3816292" cy="270583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just">
              <a:spcAft>
                <a:spcPts val="1200"/>
              </a:spcAft>
              <a:buFont typeface="Arial,Sans-Serif" panose="020B0604020202020204" pitchFamily="34" charset="0"/>
              <a:buChar char="•"/>
            </a:pPr>
            <a:r>
              <a:rPr lang="en-US" sz="1200">
                <a:solidFill>
                  <a:schemeClr val="tx1"/>
                </a:solidFill>
                <a:cs typeface="Arial"/>
              </a:rPr>
              <a:t>The red (prediction) and blue (actual target) lines show clear differentiation between the two categories, with a higher prediction for the "0" category and a lower prediction for the "1" category.</a:t>
            </a:r>
          </a:p>
          <a:p>
            <a:pPr marL="171450" indent="-171450" algn="just">
              <a:spcAft>
                <a:spcPts val="1200"/>
              </a:spcAft>
              <a:buFont typeface="Arial,Sans-Serif" panose="020B0604020202020204" pitchFamily="34" charset="0"/>
              <a:buChar char="•"/>
            </a:pPr>
            <a:r>
              <a:rPr lang="en-US" sz="1200">
                <a:solidFill>
                  <a:schemeClr val="tx1"/>
                </a:solidFill>
                <a:cs typeface="Arial"/>
              </a:rPr>
              <a:t>The alignment of the red and blue lines in the "0" category suggests the model is accurately capturing the behavior for users with no granted loans.</a:t>
            </a:r>
          </a:p>
          <a:p>
            <a:pPr marL="171450" indent="-171450" algn="just">
              <a:spcAft>
                <a:spcPts val="1200"/>
              </a:spcAft>
              <a:buFont typeface="Arial,Sans-Serif" panose="020B0604020202020204" pitchFamily="34" charset="0"/>
              <a:buChar char="•"/>
            </a:pPr>
            <a:r>
              <a:rPr lang="en-US" sz="1200">
                <a:solidFill>
                  <a:schemeClr val="tx1"/>
                </a:solidFill>
                <a:cs typeface="Arial"/>
              </a:rPr>
              <a:t>The red and purple lines for the "1" category show a more pronounced separation, indicating the feature helps in predicting the default behavior for those with granted loans.</a:t>
            </a:r>
            <a:endParaRPr lang="en-GB" sz="1200">
              <a:solidFill>
                <a:srgbClr val="000000"/>
              </a:solidFill>
            </a:endParaRPr>
          </a:p>
        </p:txBody>
      </p:sp>
      <p:pic>
        <p:nvPicPr>
          <p:cNvPr id="9" name="Picture 8" descr="A screenshot of a computer&#10;&#10;AI-generated content may be incorrect.">
            <a:extLst>
              <a:ext uri="{FF2B5EF4-FFF2-40B4-BE49-F238E27FC236}">
                <a16:creationId xmlns:a16="http://schemas.microsoft.com/office/drawing/2014/main" id="{136BCA01-6122-415A-E5D9-0B98BDE11627}"/>
              </a:ext>
            </a:extLst>
          </p:cNvPr>
          <p:cNvPicPr>
            <a:picLocks noChangeAspect="1"/>
          </p:cNvPicPr>
          <p:nvPr/>
        </p:nvPicPr>
        <p:blipFill>
          <a:blip r:embed="rId2"/>
          <a:stretch>
            <a:fillRect/>
          </a:stretch>
        </p:blipFill>
        <p:spPr>
          <a:xfrm>
            <a:off x="8085828" y="742172"/>
            <a:ext cx="4028246" cy="1218371"/>
          </a:xfrm>
          <a:prstGeom prst="rect">
            <a:avLst/>
          </a:prstGeom>
        </p:spPr>
      </p:pic>
      <p:pic>
        <p:nvPicPr>
          <p:cNvPr id="8" name="Picture 7">
            <a:extLst>
              <a:ext uri="{FF2B5EF4-FFF2-40B4-BE49-F238E27FC236}">
                <a16:creationId xmlns:a16="http://schemas.microsoft.com/office/drawing/2014/main" id="{9DFC642A-974D-B9AC-E58E-C8A32BE985E6}"/>
              </a:ext>
            </a:extLst>
          </p:cNvPr>
          <p:cNvPicPr>
            <a:picLocks noChangeAspect="1"/>
          </p:cNvPicPr>
          <p:nvPr/>
        </p:nvPicPr>
        <p:blipFill>
          <a:blip r:embed="rId3"/>
          <a:stretch>
            <a:fillRect/>
          </a:stretch>
        </p:blipFill>
        <p:spPr>
          <a:xfrm>
            <a:off x="4820645" y="1856084"/>
            <a:ext cx="7293429" cy="4259744"/>
          </a:xfrm>
          <a:prstGeom prst="rect">
            <a:avLst/>
          </a:prstGeom>
        </p:spPr>
      </p:pic>
    </p:spTree>
    <p:extLst>
      <p:ext uri="{BB962C8B-B14F-4D97-AF65-F5344CB8AC3E}">
        <p14:creationId xmlns:p14="http://schemas.microsoft.com/office/powerpoint/2010/main" val="6540249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08E87-1CCD-274C-5C4C-243C6F66F23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915D0-F91F-F2AE-6605-582985689D68}"/>
              </a:ext>
            </a:extLst>
          </p:cNvPr>
          <p:cNvSpPr>
            <a:spLocks noGrp="1"/>
          </p:cNvSpPr>
          <p:nvPr>
            <p:ph type="title"/>
          </p:nvPr>
        </p:nvSpPr>
        <p:spPr>
          <a:xfrm>
            <a:off x="289882" y="1613"/>
            <a:ext cx="11902053" cy="1040375"/>
          </a:xfrm>
        </p:spPr>
        <p:txBody>
          <a:bodyPr vert="horz" lIns="91440" tIns="45720" rIns="91440" bIns="45720" rtlCol="0" anchor="ctr">
            <a:noAutofit/>
          </a:bodyPr>
          <a:lstStyle/>
          <a:p>
            <a:pPr>
              <a:lnSpc>
                <a:spcPct val="100000"/>
              </a:lnSpc>
            </a:pPr>
            <a:r>
              <a:rPr lang="en-US" sz="2400"/>
              <a:t>Rank# 10:  </a:t>
            </a:r>
            <a:r>
              <a:rPr lang="en-US" sz="2400" err="1"/>
              <a:t>flg_zero_non_granted_ever</a:t>
            </a:r>
            <a:r>
              <a:rPr lang="en-US" sz="2400"/>
              <a:t>(3 / 4)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9262CA12-88DE-F188-AC88-53FC04A54FDA}"/>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64</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56A46C75-32C5-D6B6-C0C4-99CEEE43D842}"/>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CA2026FF-DE5F-48C6-56B5-ED48EAB9CED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E1BCAE74-2D7C-8B94-E026-BE37637A301B}"/>
              </a:ext>
            </a:extLst>
          </p:cNvPr>
          <p:cNvSpPr txBox="1"/>
          <p:nvPr/>
        </p:nvSpPr>
        <p:spPr>
          <a:xfrm>
            <a:off x="6510735" y="2028617"/>
            <a:ext cx="4727276" cy="1954381"/>
          </a:xfrm>
          <a:prstGeom prst="rect">
            <a:avLst/>
          </a:prstGeom>
          <a:noFill/>
        </p:spPr>
        <p:txBody>
          <a:bodyPr wrap="square" lIns="91440" tIns="45720" rIns="91440" bIns="45720" anchor="t">
            <a:spAutoFit/>
          </a:bodyPr>
          <a:lstStyle/>
          <a:p>
            <a:pPr marL="285750" indent="-285750">
              <a:spcAft>
                <a:spcPts val="1200"/>
              </a:spcAft>
              <a:buFont typeface="Arial" panose="020B0604020202020204" pitchFamily="34" charset="0"/>
              <a:buChar char="•"/>
            </a:pPr>
            <a:r>
              <a:rPr lang="en-US" sz="1300"/>
              <a:t>The 0 category steadily decreases from 69.74% in Sep 2024 to 85.50% in Jul 2025, with consistent growth each month.</a:t>
            </a:r>
            <a:endParaRPr lang="en-US"/>
          </a:p>
          <a:p>
            <a:pPr marL="285750" indent="-285750">
              <a:spcAft>
                <a:spcPts val="1200"/>
              </a:spcAft>
              <a:buFont typeface="Arial" panose="020B0604020202020204" pitchFamily="34" charset="0"/>
              <a:buChar char="•"/>
            </a:pPr>
            <a:r>
              <a:rPr lang="en-US" sz="1300"/>
              <a:t>Monthly changes are gradual, with no sharp spikes or sudden shifts, reflecting a steady and predictable trend.</a:t>
            </a:r>
            <a:endParaRPr lang="en-US"/>
          </a:p>
          <a:p>
            <a:pPr marL="285750" indent="-285750">
              <a:spcAft>
                <a:spcPts val="1200"/>
              </a:spcAft>
              <a:buFont typeface="Arial" panose="020B0604020202020204" pitchFamily="34" charset="0"/>
              <a:buChar char="•"/>
            </a:pPr>
            <a:r>
              <a:rPr lang="en-US" sz="1300"/>
              <a:t>The feature shows stable and controlled changes, making it reliable for modeling with strong distributional stability.</a:t>
            </a:r>
            <a:endParaRPr lang="en-US"/>
          </a:p>
          <a:p>
            <a:pPr marL="285750" indent="-285750">
              <a:spcAft>
                <a:spcPts val="1200"/>
              </a:spcAft>
              <a:buFont typeface="Arial" panose="020B0604020202020204" pitchFamily="34" charset="0"/>
              <a:buChar char="•"/>
            </a:pPr>
            <a:endParaRPr lang="en-US" sz="1300"/>
          </a:p>
        </p:txBody>
      </p:sp>
      <p:graphicFrame>
        <p:nvGraphicFramePr>
          <p:cNvPr id="6" name="Table 5">
            <a:extLst>
              <a:ext uri="{FF2B5EF4-FFF2-40B4-BE49-F238E27FC236}">
                <a16:creationId xmlns:a16="http://schemas.microsoft.com/office/drawing/2014/main" id="{0DF6CDFD-39FF-A05F-0338-5FBB2A9F668B}"/>
              </a:ext>
            </a:extLst>
          </p:cNvPr>
          <p:cNvGraphicFramePr>
            <a:graphicFrameLocks noGrp="1"/>
          </p:cNvGraphicFramePr>
          <p:nvPr>
            <p:extLst>
              <p:ext uri="{D42A27DB-BD31-4B8C-83A1-F6EECF244321}">
                <p14:modId xmlns:p14="http://schemas.microsoft.com/office/powerpoint/2010/main" val="3875218712"/>
              </p:ext>
            </p:extLst>
          </p:nvPr>
        </p:nvGraphicFramePr>
        <p:xfrm>
          <a:off x="510117" y="1517688"/>
          <a:ext cx="5305711" cy="3632824"/>
        </p:xfrm>
        <a:graphic>
          <a:graphicData uri="http://schemas.openxmlformats.org/drawingml/2006/table">
            <a:tbl>
              <a:tblPr/>
              <a:tblGrid>
                <a:gridCol w="725568">
                  <a:extLst>
                    <a:ext uri="{9D8B030D-6E8A-4147-A177-3AD203B41FA5}">
                      <a16:colId xmlns:a16="http://schemas.microsoft.com/office/drawing/2014/main" val="3303516014"/>
                    </a:ext>
                  </a:extLst>
                </a:gridCol>
                <a:gridCol w="740683">
                  <a:extLst>
                    <a:ext uri="{9D8B030D-6E8A-4147-A177-3AD203B41FA5}">
                      <a16:colId xmlns:a16="http://schemas.microsoft.com/office/drawing/2014/main" val="3829547910"/>
                    </a:ext>
                  </a:extLst>
                </a:gridCol>
                <a:gridCol w="876729">
                  <a:extLst>
                    <a:ext uri="{9D8B030D-6E8A-4147-A177-3AD203B41FA5}">
                      <a16:colId xmlns:a16="http://schemas.microsoft.com/office/drawing/2014/main" val="1564792293"/>
                    </a:ext>
                  </a:extLst>
                </a:gridCol>
                <a:gridCol w="740683">
                  <a:extLst>
                    <a:ext uri="{9D8B030D-6E8A-4147-A177-3AD203B41FA5}">
                      <a16:colId xmlns:a16="http://schemas.microsoft.com/office/drawing/2014/main" val="2124239157"/>
                    </a:ext>
                  </a:extLst>
                </a:gridCol>
                <a:gridCol w="740683">
                  <a:extLst>
                    <a:ext uri="{9D8B030D-6E8A-4147-A177-3AD203B41FA5}">
                      <a16:colId xmlns:a16="http://schemas.microsoft.com/office/drawing/2014/main" val="2598876383"/>
                    </a:ext>
                  </a:extLst>
                </a:gridCol>
                <a:gridCol w="290014">
                  <a:extLst>
                    <a:ext uri="{9D8B030D-6E8A-4147-A177-3AD203B41FA5}">
                      <a16:colId xmlns:a16="http://schemas.microsoft.com/office/drawing/2014/main" val="4110968054"/>
                    </a:ext>
                  </a:extLst>
                </a:gridCol>
                <a:gridCol w="1191351">
                  <a:extLst>
                    <a:ext uri="{9D8B030D-6E8A-4147-A177-3AD203B41FA5}">
                      <a16:colId xmlns:a16="http://schemas.microsoft.com/office/drawing/2014/main" val="548538346"/>
                    </a:ext>
                  </a:extLst>
                </a:gridCol>
              </a:tblGrid>
              <a:tr h="435940">
                <a:tc>
                  <a:txBody>
                    <a:bodyPr/>
                    <a:lstStyle/>
                    <a:p>
                      <a:pPr algn="ctr" fontAlgn="ctr">
                        <a:buNone/>
                      </a:pPr>
                      <a:r>
                        <a:rPr lang="en-IN" sz="1000" b="1" i="0" u="none" strike="noStrike">
                          <a:solidFill>
                            <a:srgbClr val="000000"/>
                          </a:solidFill>
                          <a:effectLst/>
                          <a:latin typeface="Consolas" panose="020B0609020204030204" pitchFamily="49" charset="0"/>
                        </a:rPr>
                        <a:t>month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onsolas" panose="020B0609020204030204" pitchFamily="49"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onsolas" panose="020B0609020204030204" pitchFamily="49"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onsolas" panose="020B0609020204030204" pitchFamily="49"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onsolas" panose="020B0609020204030204" pitchFamily="49" charset="0"/>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endParaRPr lang="en-IN" sz="11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lvl="0" algn="ctr">
                        <a:buNone/>
                      </a:pPr>
                      <a:r>
                        <a:rPr lang="en-IN" sz="1100" b="1" i="0" u="none" strike="noStrike">
                          <a:solidFill>
                            <a:srgbClr val="000000"/>
                          </a:solidFill>
                          <a:effectLst/>
                          <a:latin typeface="Consolas" panose="020B0609020204030204" pitchFamily="49" charset="0"/>
                        </a:rPr>
                        <a:t>Avg. CIC Score </a:t>
                      </a:r>
                      <a:endParaRPr lang="en-US">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7955416"/>
                  </a:ext>
                </a:extLst>
              </a:tr>
              <a:tr h="266407">
                <a:tc>
                  <a:txBody>
                    <a:bodyPr/>
                    <a:lstStyle/>
                    <a:p>
                      <a:pPr algn="ctr" fontAlgn="ctr">
                        <a:buNone/>
                      </a:pPr>
                      <a:r>
                        <a:rPr lang="en-IN" sz="1000" b="0" i="0" u="none" strike="noStrike">
                          <a:solidFill>
                            <a:srgbClr val="000000"/>
                          </a:solidFill>
                          <a:effectLst/>
                          <a:latin typeface="Consolas" panose="020B0609020204030204" pitchFamily="49"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15406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69.74%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onsolas" panose="020B0609020204030204" pitchFamily="49" charset="0"/>
                        </a:rPr>
                        <a:t>30.26%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lvl="0" algn="ctr">
                        <a:buNone/>
                      </a:pPr>
                      <a:endParaRPr lang="en-IN" sz="11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0.54662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5404704"/>
                  </a:ext>
                </a:extLst>
              </a:tr>
              <a:tr h="266407">
                <a:tc>
                  <a:txBody>
                    <a:bodyPr/>
                    <a:lstStyle/>
                    <a:p>
                      <a:pPr algn="ctr" fontAlgn="ctr">
                        <a:buNone/>
                      </a:pPr>
                      <a:r>
                        <a:rPr lang="en-IN" sz="1000" b="0" i="0" u="none" strike="noStrike">
                          <a:solidFill>
                            <a:srgbClr val="000000"/>
                          </a:solidFill>
                          <a:effectLst/>
                          <a:latin typeface="Consolas" panose="020B0609020204030204" pitchFamily="49"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12306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30.7%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70.84%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onsolas" panose="020B0609020204030204" pitchFamily="49" charset="0"/>
                        </a:rPr>
                        <a:t>29.16%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lvl="0" algn="ctr">
                        <a:buNone/>
                      </a:pPr>
                      <a:endParaRPr lang="en-IN" sz="11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0.53066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221008"/>
                  </a:ext>
                </a:extLst>
              </a:tr>
              <a:tr h="266407">
                <a:tc>
                  <a:txBody>
                    <a:bodyPr/>
                    <a:lstStyle/>
                    <a:p>
                      <a:pPr algn="ctr" fontAlgn="ctr">
                        <a:buNone/>
                      </a:pPr>
                      <a:r>
                        <a:rPr lang="en-IN" sz="1000" b="0" i="0" u="none" strike="noStrike">
                          <a:solidFill>
                            <a:srgbClr val="000000"/>
                          </a:solidFill>
                          <a:effectLst/>
                          <a:latin typeface="Consolas" panose="020B0609020204030204" pitchFamily="49"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12316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73.88%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A6E"/>
                    </a:solidFill>
                  </a:tcPr>
                </a:tc>
                <a:tc>
                  <a:txBody>
                    <a:bodyPr/>
                    <a:lstStyle/>
                    <a:p>
                      <a:pPr algn="ctr" fontAlgn="ctr">
                        <a:buNone/>
                      </a:pPr>
                      <a:r>
                        <a:rPr lang="en-IN" sz="1000" b="0" i="0" u="none" strike="noStrike">
                          <a:solidFill>
                            <a:srgbClr val="000000"/>
                          </a:solidFill>
                          <a:effectLst/>
                          <a:latin typeface="Consolas" panose="020B0609020204030204" pitchFamily="49" charset="0"/>
                        </a:rPr>
                        <a:t>26.12%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8C47C"/>
                    </a:solidFill>
                  </a:tcPr>
                </a:tc>
                <a:tc>
                  <a:txBody>
                    <a:bodyPr/>
                    <a:lstStyle/>
                    <a:p>
                      <a:pPr lvl="0" algn="ctr">
                        <a:buNone/>
                      </a:pPr>
                      <a:endParaRPr lang="en-IN" sz="11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0.53131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9288198"/>
                  </a:ext>
                </a:extLst>
              </a:tr>
              <a:tr h="266407">
                <a:tc>
                  <a:txBody>
                    <a:bodyPr/>
                    <a:lstStyle/>
                    <a:p>
                      <a:pPr algn="ctr" fontAlgn="ctr">
                        <a:buNone/>
                      </a:pPr>
                      <a:r>
                        <a:rPr lang="en-IN" sz="1000" b="0" i="0" u="none" strike="noStrike">
                          <a:solidFill>
                            <a:srgbClr val="000000"/>
                          </a:solidFill>
                          <a:effectLst/>
                          <a:latin typeface="Consolas" panose="020B0609020204030204" pitchFamily="49"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10968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76.35%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D78"/>
                    </a:solidFill>
                  </a:tcPr>
                </a:tc>
                <a:tc>
                  <a:txBody>
                    <a:bodyPr/>
                    <a:lstStyle/>
                    <a:p>
                      <a:pPr algn="ctr" fontAlgn="ctr">
                        <a:buNone/>
                      </a:pPr>
                      <a:r>
                        <a:rPr lang="en-IN" sz="1000" b="0" i="0" u="none" strike="noStrike">
                          <a:solidFill>
                            <a:srgbClr val="000000"/>
                          </a:solidFill>
                          <a:effectLst/>
                          <a:latin typeface="Consolas" panose="020B0609020204030204" pitchFamily="49" charset="0"/>
                        </a:rPr>
                        <a:t>23.65%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5D680"/>
                    </a:solidFill>
                  </a:tcPr>
                </a:tc>
                <a:tc>
                  <a:txBody>
                    <a:bodyPr/>
                    <a:lstStyle/>
                    <a:p>
                      <a:pPr lvl="0" algn="ctr">
                        <a:buNone/>
                      </a:pPr>
                      <a:endParaRPr lang="en-IN" sz="11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6874287"/>
                  </a:ext>
                </a:extLst>
              </a:tr>
              <a:tr h="266407">
                <a:tc>
                  <a:txBody>
                    <a:bodyPr/>
                    <a:lstStyle/>
                    <a:p>
                      <a:pPr algn="ctr" fontAlgn="ctr">
                        <a:buNone/>
                      </a:pPr>
                      <a:r>
                        <a:rPr lang="en-IN" sz="1000" b="0" i="0" u="none" strike="noStrike">
                          <a:solidFill>
                            <a:srgbClr val="000000"/>
                          </a:solidFill>
                          <a:effectLst/>
                          <a:latin typeface="Consolas" panose="020B0609020204030204" pitchFamily="49"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11640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78.99%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680"/>
                    </a:solidFill>
                  </a:tcPr>
                </a:tc>
                <a:tc>
                  <a:txBody>
                    <a:bodyPr/>
                    <a:lstStyle/>
                    <a:p>
                      <a:pPr algn="ctr" fontAlgn="ctr">
                        <a:buNone/>
                      </a:pPr>
                      <a:r>
                        <a:rPr lang="en-IN" sz="1000" b="0" i="0" u="none" strike="noStrike">
                          <a:solidFill>
                            <a:srgbClr val="000000"/>
                          </a:solidFill>
                          <a:effectLst/>
                          <a:latin typeface="Consolas" panose="020B0609020204030204" pitchFamily="49" charset="0"/>
                        </a:rPr>
                        <a:t>21.01%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483"/>
                    </a:solidFill>
                  </a:tcPr>
                </a:tc>
                <a:tc>
                  <a:txBody>
                    <a:bodyPr/>
                    <a:lstStyle/>
                    <a:p>
                      <a:pPr lvl="0" algn="ctr">
                        <a:buNone/>
                      </a:pPr>
                      <a:endParaRPr lang="en-IN" sz="11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0.52092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2646084"/>
                  </a:ext>
                </a:extLst>
              </a:tr>
              <a:tr h="266407">
                <a:tc>
                  <a:txBody>
                    <a:bodyPr/>
                    <a:lstStyle/>
                    <a:p>
                      <a:pPr algn="ctr" fontAlgn="ctr">
                        <a:buNone/>
                      </a:pPr>
                      <a:r>
                        <a:rPr lang="en-IN" sz="1000" b="0" i="0" u="none" strike="noStrike">
                          <a:solidFill>
                            <a:srgbClr val="000000"/>
                          </a:solidFill>
                          <a:effectLst/>
                          <a:latin typeface="Consolas" panose="020B0609020204030204" pitchFamily="49"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10830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78.99%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382"/>
                    </a:solidFill>
                  </a:tcPr>
                </a:tc>
                <a:tc>
                  <a:txBody>
                    <a:bodyPr/>
                    <a:lstStyle/>
                    <a:p>
                      <a:pPr algn="ctr" fontAlgn="ctr">
                        <a:buNone/>
                      </a:pPr>
                      <a:r>
                        <a:rPr lang="en-IN" sz="1000" b="0" i="0" u="none" strike="noStrike">
                          <a:solidFill>
                            <a:srgbClr val="000000"/>
                          </a:solidFill>
                          <a:effectLst/>
                          <a:latin typeface="Consolas" panose="020B0609020204030204" pitchFamily="49" charset="0"/>
                        </a:rPr>
                        <a:t>21.01%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480"/>
                    </a:solidFill>
                  </a:tcPr>
                </a:tc>
                <a:tc>
                  <a:txBody>
                    <a:bodyPr/>
                    <a:lstStyle/>
                    <a:p>
                      <a:pPr lvl="0" algn="ctr">
                        <a:buNone/>
                      </a:pPr>
                      <a:endParaRPr lang="en-IN" sz="11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0.52169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84972"/>
                  </a:ext>
                </a:extLst>
              </a:tr>
              <a:tr h="266407">
                <a:tc>
                  <a:txBody>
                    <a:bodyPr/>
                    <a:lstStyle/>
                    <a:p>
                      <a:pPr algn="ctr" fontAlgn="ctr">
                        <a:buNone/>
                      </a:pPr>
                      <a:r>
                        <a:rPr lang="en-IN" sz="1000" b="0" i="0" u="none" strike="noStrike">
                          <a:solidFill>
                            <a:srgbClr val="000000"/>
                          </a:solidFill>
                          <a:effectLst/>
                          <a:latin typeface="Consolas" panose="020B0609020204030204" pitchFamily="49"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9577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81.58%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382"/>
                    </a:solidFill>
                  </a:tcPr>
                </a:tc>
                <a:tc>
                  <a:txBody>
                    <a:bodyPr/>
                    <a:lstStyle/>
                    <a:p>
                      <a:pPr algn="ctr" fontAlgn="ctr">
                        <a:buNone/>
                      </a:pPr>
                      <a:r>
                        <a:rPr lang="en-IN" sz="1000" b="0" i="0" u="none" strike="noStrike">
                          <a:solidFill>
                            <a:srgbClr val="000000"/>
                          </a:solidFill>
                          <a:effectLst/>
                          <a:latin typeface="Consolas" panose="020B0609020204030204" pitchFamily="49" charset="0"/>
                        </a:rPr>
                        <a:t>18.42%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480"/>
                    </a:solidFill>
                  </a:tcPr>
                </a:tc>
                <a:tc>
                  <a:txBody>
                    <a:bodyPr/>
                    <a:lstStyle/>
                    <a:p>
                      <a:pPr lvl="0" algn="ctr">
                        <a:buNone/>
                      </a:pPr>
                      <a:endParaRPr lang="en-IN" sz="11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0.52142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1641951"/>
                  </a:ext>
                </a:extLst>
              </a:tr>
              <a:tr h="266407">
                <a:tc>
                  <a:txBody>
                    <a:bodyPr/>
                    <a:lstStyle/>
                    <a:p>
                      <a:pPr algn="ctr" fontAlgn="ctr">
                        <a:buNone/>
                      </a:pPr>
                      <a:r>
                        <a:rPr lang="en-IN" sz="1000" b="0" i="0" u="none" strike="noStrike">
                          <a:solidFill>
                            <a:srgbClr val="000000"/>
                          </a:solidFill>
                          <a:effectLst/>
                          <a:latin typeface="Consolas" panose="020B0609020204030204" pitchFamily="49"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9160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82.88%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D47F"/>
                    </a:solidFill>
                  </a:tcPr>
                </a:tc>
                <a:tc>
                  <a:txBody>
                    <a:bodyPr/>
                    <a:lstStyle/>
                    <a:p>
                      <a:pPr algn="ctr" fontAlgn="ctr">
                        <a:buNone/>
                      </a:pPr>
                      <a:r>
                        <a:rPr lang="en-IN" sz="1000" b="0" i="0" u="none" strike="noStrike">
                          <a:solidFill>
                            <a:srgbClr val="000000"/>
                          </a:solidFill>
                          <a:effectLst/>
                          <a:latin typeface="Consolas" panose="020B0609020204030204" pitchFamily="49" charset="0"/>
                        </a:rPr>
                        <a:t>17.12%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977"/>
                    </a:solidFill>
                  </a:tcPr>
                </a:tc>
                <a:tc>
                  <a:txBody>
                    <a:bodyPr/>
                    <a:lstStyle/>
                    <a:p>
                      <a:pPr lvl="0" algn="ctr">
                        <a:buNone/>
                      </a:pPr>
                      <a:endParaRPr lang="en-IN" sz="11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0.52051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7287834"/>
                  </a:ext>
                </a:extLst>
              </a:tr>
              <a:tr h="266407">
                <a:tc>
                  <a:txBody>
                    <a:bodyPr/>
                    <a:lstStyle/>
                    <a:p>
                      <a:pPr algn="ctr" fontAlgn="ctr">
                        <a:buNone/>
                      </a:pPr>
                      <a:r>
                        <a:rPr lang="en-IN" sz="1000" b="0" i="0" u="none" strike="noStrike">
                          <a:solidFill>
                            <a:srgbClr val="000000"/>
                          </a:solidFill>
                          <a:effectLst/>
                          <a:latin typeface="Consolas" panose="020B0609020204030204" pitchFamily="49"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9531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83.54%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CD7E"/>
                    </a:solidFill>
                  </a:tcPr>
                </a:tc>
                <a:tc>
                  <a:txBody>
                    <a:bodyPr/>
                    <a:lstStyle/>
                    <a:p>
                      <a:pPr algn="ctr" fontAlgn="ctr">
                        <a:buNone/>
                      </a:pPr>
                      <a:r>
                        <a:rPr lang="en-IN" sz="1000" b="0" i="0" u="none" strike="noStrike">
                          <a:solidFill>
                            <a:srgbClr val="000000"/>
                          </a:solidFill>
                          <a:effectLst/>
                          <a:latin typeface="Consolas" panose="020B0609020204030204" pitchFamily="49" charset="0"/>
                        </a:rPr>
                        <a:t>16.46%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473"/>
                    </a:solidFill>
                  </a:tcPr>
                </a:tc>
                <a:tc>
                  <a:txBody>
                    <a:bodyPr/>
                    <a:lstStyle/>
                    <a:p>
                      <a:pPr lvl="0" algn="ctr">
                        <a:buNone/>
                      </a:pPr>
                      <a:endParaRPr lang="en-IN" sz="11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0.51152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7286553"/>
                  </a:ext>
                </a:extLst>
              </a:tr>
              <a:tr h="266407">
                <a:tc>
                  <a:txBody>
                    <a:bodyPr/>
                    <a:lstStyle/>
                    <a:p>
                      <a:pPr algn="ctr" fontAlgn="ctr">
                        <a:buNone/>
                      </a:pPr>
                      <a:r>
                        <a:rPr lang="en-IN" sz="1000" b="0" i="0" u="none" strike="noStrike">
                          <a:solidFill>
                            <a:srgbClr val="000000"/>
                          </a:solidFill>
                          <a:effectLst/>
                          <a:latin typeface="Consolas" panose="020B0609020204030204" pitchFamily="49"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11380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85.35%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C97D"/>
                    </a:solidFill>
                  </a:tcPr>
                </a:tc>
                <a:tc>
                  <a:txBody>
                    <a:bodyPr/>
                    <a:lstStyle/>
                    <a:p>
                      <a:pPr algn="ctr" fontAlgn="ctr">
                        <a:buNone/>
                      </a:pPr>
                      <a:r>
                        <a:rPr lang="en-IN" sz="1000" b="0" i="0" u="none" strike="noStrike">
                          <a:solidFill>
                            <a:srgbClr val="000000"/>
                          </a:solidFill>
                          <a:effectLst/>
                          <a:latin typeface="Consolas" panose="020B0609020204030204" pitchFamily="49" charset="0"/>
                        </a:rPr>
                        <a:t>14.65%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971"/>
                    </a:solidFill>
                  </a:tcPr>
                </a:tc>
                <a:tc>
                  <a:txBody>
                    <a:bodyPr/>
                    <a:lstStyle/>
                    <a:p>
                      <a:pPr lvl="0" algn="ctr">
                        <a:buNone/>
                      </a:pPr>
                      <a:endParaRPr lang="en-IN" sz="11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0.51759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6370838"/>
                  </a:ext>
                </a:extLst>
              </a:tr>
              <a:tr h="266407">
                <a:tc>
                  <a:txBody>
                    <a:bodyPr/>
                    <a:lstStyle/>
                    <a:p>
                      <a:pPr algn="ctr" fontAlgn="ctr">
                        <a:buNone/>
                      </a:pPr>
                      <a:r>
                        <a:rPr lang="en-IN" sz="1000" b="0" i="0" u="none" strike="noStrike">
                          <a:solidFill>
                            <a:srgbClr val="000000"/>
                          </a:solidFill>
                          <a:effectLst/>
                          <a:latin typeface="Consolas" panose="020B0609020204030204" pitchFamily="49"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11298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85.50%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7B"/>
                    </a:solidFill>
                  </a:tcPr>
                </a:tc>
                <a:tc>
                  <a:txBody>
                    <a:bodyPr/>
                    <a:lstStyle/>
                    <a:p>
                      <a:pPr algn="ctr" fontAlgn="ctr">
                        <a:buNone/>
                      </a:pPr>
                      <a:r>
                        <a:rPr lang="en-IN" sz="1000" b="0" i="0" u="none" strike="noStrike">
                          <a:solidFill>
                            <a:srgbClr val="000000"/>
                          </a:solidFill>
                          <a:effectLst/>
                          <a:latin typeface="Consolas" panose="020B0609020204030204" pitchFamily="49" charset="0"/>
                        </a:rPr>
                        <a:t>14.50%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B6B"/>
                    </a:solidFill>
                  </a:tcPr>
                </a:tc>
                <a:tc>
                  <a:txBody>
                    <a:bodyPr/>
                    <a:lstStyle/>
                    <a:p>
                      <a:pPr lvl="0" algn="ctr">
                        <a:buNone/>
                      </a:pPr>
                      <a:endParaRPr lang="en-IN" sz="11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0.51914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1698537"/>
                  </a:ext>
                </a:extLst>
              </a:tr>
              <a:tr h="266407">
                <a:tc>
                  <a:txBody>
                    <a:bodyPr/>
                    <a:lstStyle/>
                    <a:p>
                      <a:pPr algn="ctr" fontAlgn="ctr">
                        <a:buNone/>
                      </a:pPr>
                      <a:r>
                        <a:rPr lang="en-IN" sz="1000" b="0" i="0" u="none" strike="noStrike">
                          <a:solidFill>
                            <a:srgbClr val="000000"/>
                          </a:solidFill>
                          <a:effectLst/>
                          <a:latin typeface="Consolas" panose="020B0609020204030204" pitchFamily="49"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10618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85.21%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onsolas" panose="020B0609020204030204" pitchFamily="49" charset="0"/>
                        </a:rPr>
                        <a:t>14.79%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lvl="0" algn="ctr">
                        <a:buNone/>
                      </a:pPr>
                      <a:endParaRPr lang="en-IN" sz="1100" b="0" i="0" u="none" strike="noStrike">
                        <a:solidFill>
                          <a:srgbClr val="000000"/>
                        </a:solidFill>
                        <a:effectLst/>
                        <a:latin typeface="Consolas" panose="020B0609020204030204" pitchFamily="49"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0.51919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4175883"/>
                  </a:ext>
                </a:extLst>
              </a:tr>
            </a:tbl>
          </a:graphicData>
        </a:graphic>
      </p:graphicFrame>
    </p:spTree>
    <p:extLst>
      <p:ext uri="{BB962C8B-B14F-4D97-AF65-F5344CB8AC3E}">
        <p14:creationId xmlns:p14="http://schemas.microsoft.com/office/powerpoint/2010/main" val="3285064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5F592-1707-867E-481C-55D1D7B850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A2B104-0270-4BA1-6A73-A3D9C21FEDEA}"/>
              </a:ext>
            </a:extLst>
          </p:cNvPr>
          <p:cNvSpPr>
            <a:spLocks noGrp="1"/>
          </p:cNvSpPr>
          <p:nvPr>
            <p:ph type="title"/>
          </p:nvPr>
        </p:nvSpPr>
        <p:spPr>
          <a:xfrm>
            <a:off x="103517" y="0"/>
            <a:ext cx="12088483" cy="606911"/>
          </a:xfrm>
        </p:spPr>
        <p:txBody>
          <a:bodyPr vert="horz" lIns="91440" tIns="45720" rIns="91440" bIns="45720" rtlCol="0" anchor="ctr">
            <a:noAutofit/>
          </a:bodyPr>
          <a:lstStyle/>
          <a:p>
            <a:pPr>
              <a:lnSpc>
                <a:spcPct val="150000"/>
              </a:lnSpc>
            </a:pPr>
            <a:r>
              <a:rPr lang="en-US" sz="2400"/>
              <a:t>Rank# 10: </a:t>
            </a:r>
            <a:r>
              <a:rPr lang="en-US" sz="2400" err="1"/>
              <a:t>flg_zero_non_granted_ever</a:t>
            </a:r>
            <a:r>
              <a:rPr lang="en-US" sz="2400"/>
              <a:t>(4 / 4)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523DF3D7-8C43-697E-BD1F-38F17E3EA4E7}"/>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65</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42250192-17CD-85BD-39D9-30D497B6EA9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1CFDC5E9-4B7E-B49A-2E20-DD9861C5743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5F62276B-81A9-9CF9-1EC8-7DA5C8868507}"/>
              </a:ext>
            </a:extLst>
          </p:cNvPr>
          <p:cNvSpPr txBox="1"/>
          <p:nvPr/>
        </p:nvSpPr>
        <p:spPr>
          <a:xfrm>
            <a:off x="1926739" y="4795402"/>
            <a:ext cx="8323603"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200"/>
              <a:t>Baseline period: Sep’2024 to Jan’2025.CSI for </a:t>
            </a:r>
            <a:r>
              <a:rPr lang="en-US" sz="1200" err="1"/>
              <a:t>flg_zero_non_granted_ever</a:t>
            </a:r>
            <a:r>
              <a:rPr lang="en-US" sz="1200"/>
              <a:t> remained consistently low and stable during the baseline period, indicating strong feature stability.</a:t>
            </a:r>
          </a:p>
          <a:p>
            <a:pPr marL="285750" indent="-285750">
              <a:spcAft>
                <a:spcPts val="1200"/>
              </a:spcAft>
              <a:buFont typeface="Arial" panose="020B0604020202020204" pitchFamily="34" charset="0"/>
              <a:buChar char="•"/>
            </a:pPr>
            <a:r>
              <a:rPr lang="en-US" sz="1200"/>
              <a:t> In the Test/OOT period (Feb to Jul 2025), CSI values showed an increasing trend, still staying well below the typical 0.1 threshold. The model performance remained stable despite the minor shift.</a:t>
            </a:r>
          </a:p>
        </p:txBody>
      </p:sp>
      <p:pic>
        <p:nvPicPr>
          <p:cNvPr id="6" name="Picture 5">
            <a:extLst>
              <a:ext uri="{FF2B5EF4-FFF2-40B4-BE49-F238E27FC236}">
                <a16:creationId xmlns:a16="http://schemas.microsoft.com/office/drawing/2014/main" id="{32A26062-C39C-2614-26D7-D3733B97716F}"/>
              </a:ext>
            </a:extLst>
          </p:cNvPr>
          <p:cNvPicPr>
            <a:picLocks noChangeAspect="1"/>
          </p:cNvPicPr>
          <p:nvPr/>
        </p:nvPicPr>
        <p:blipFill>
          <a:blip r:embed="rId2"/>
          <a:stretch>
            <a:fillRect/>
          </a:stretch>
        </p:blipFill>
        <p:spPr>
          <a:xfrm>
            <a:off x="1437645" y="843781"/>
            <a:ext cx="9420225" cy="3714750"/>
          </a:xfrm>
          <a:prstGeom prst="rect">
            <a:avLst/>
          </a:prstGeom>
        </p:spPr>
      </p:pic>
    </p:spTree>
    <p:extLst>
      <p:ext uri="{BB962C8B-B14F-4D97-AF65-F5344CB8AC3E}">
        <p14:creationId xmlns:p14="http://schemas.microsoft.com/office/powerpoint/2010/main" val="16421613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B8700-021C-CA91-A51D-33CD0C6E67B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B4A0A73-EFF4-1864-F7BD-8107B51ECEBC}"/>
              </a:ext>
            </a:extLst>
          </p:cNvPr>
          <p:cNvSpPr>
            <a:spLocks noGrp="1"/>
          </p:cNvSpPr>
          <p:nvPr>
            <p:ph type="title"/>
          </p:nvPr>
        </p:nvSpPr>
        <p:spPr>
          <a:xfrm>
            <a:off x="278839" y="78917"/>
            <a:ext cx="11461712" cy="444678"/>
          </a:xfrm>
        </p:spPr>
        <p:txBody>
          <a:bodyPr vert="horz" lIns="91440" tIns="45720" rIns="91440" bIns="45720" rtlCol="0" anchor="ctr">
            <a:noAutofit/>
          </a:bodyPr>
          <a:lstStyle/>
          <a:p>
            <a:pPr>
              <a:lnSpc>
                <a:spcPct val="150000"/>
              </a:lnSpc>
            </a:pPr>
            <a:r>
              <a:rPr lang="en-US" sz="2200"/>
              <a:t>Rank# 11: Personal_Loans_granted_contracts_amt_24M</a:t>
            </a:r>
            <a:r>
              <a:rPr lang="en-US" altLang="en-US" sz="2200"/>
              <a:t> </a:t>
            </a:r>
            <a:r>
              <a:rPr lang="en-US" sz="2200"/>
              <a:t>(1 / 5) -  </a:t>
            </a:r>
            <a:r>
              <a:rPr lang="en-IN" sz="2200"/>
              <a:t>Performance in Train vs Test  &lt;</a:t>
            </a:r>
            <a:r>
              <a:rPr lang="en-IN" sz="2200">
                <a:solidFill>
                  <a:srgbClr val="C00000"/>
                </a:solidFill>
              </a:rPr>
              <a:t>Disbursed</a:t>
            </a:r>
            <a:r>
              <a:rPr lang="en-IN" sz="2200"/>
              <a:t>&gt;</a:t>
            </a:r>
            <a:endParaRPr lang="en-US" sz="2200"/>
          </a:p>
        </p:txBody>
      </p:sp>
      <p:sp>
        <p:nvSpPr>
          <p:cNvPr id="4" name="TextBox 3">
            <a:extLst>
              <a:ext uri="{FF2B5EF4-FFF2-40B4-BE49-F238E27FC236}">
                <a16:creationId xmlns:a16="http://schemas.microsoft.com/office/drawing/2014/main" id="{C3E774AA-E4DB-FF03-E4D8-867D3F900B05}"/>
              </a:ext>
            </a:extLst>
          </p:cNvPr>
          <p:cNvSpPr txBox="1"/>
          <p:nvPr/>
        </p:nvSpPr>
        <p:spPr>
          <a:xfrm>
            <a:off x="278839" y="608109"/>
            <a:ext cx="11738322" cy="369332"/>
          </a:xfrm>
          <a:prstGeom prst="rect">
            <a:avLst/>
          </a:prstGeom>
          <a:noFill/>
        </p:spPr>
        <p:txBody>
          <a:bodyPr wrap="square" rtlCol="0">
            <a:spAutoFit/>
          </a:bodyPr>
          <a:lstStyle/>
          <a:p>
            <a:pPr lvl="0">
              <a:defRPr/>
            </a:pPr>
            <a:r>
              <a:rPr lang="en-US"/>
              <a:t>Total amount of Personal Loans granted in the last 24 months.​</a:t>
            </a:r>
            <a:endParaRPr kumimoji="0" lang="en-IN" sz="1200" b="0" i="0" u="none" strike="noStrike" kern="1200" cap="none" spc="0" normalizeH="0" baseline="0" noProof="0">
              <a:ln>
                <a:noFill/>
              </a:ln>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C61AD22B-D4B0-070B-23A9-5FA1CA6108BA}"/>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66</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BF05E2FA-8A46-ED23-EF6D-0B697311B25E}"/>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85185D51-F1E6-250A-5D47-6FC934D5F89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E3F78845-1110-501F-0E64-6E48A838FA37}"/>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D6D922CA-630D-DFD8-22A8-11F04924E75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BFF5142E-CABB-CD40-AA7C-A75E0E01D01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3E3FE229-8271-1411-7F71-E86AE94E5A2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C2E0BD38-E79D-AE1D-DB48-75284F651B7C}"/>
              </a:ext>
            </a:extLst>
          </p:cNvPr>
          <p:cNvSpPr>
            <a:spLocks noChangeArrowheads="1"/>
          </p:cNvSpPr>
          <p:nvPr/>
        </p:nvSpPr>
        <p:spPr bwMode="auto">
          <a:xfrm>
            <a:off x="0" y="167044"/>
            <a:ext cx="22442"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5C60C16B-F324-5264-D4E1-4BC4FB7A49F1}"/>
              </a:ext>
            </a:extLst>
          </p:cNvPr>
          <p:cNvPicPr>
            <a:picLocks noChangeAspect="1"/>
          </p:cNvPicPr>
          <p:nvPr/>
        </p:nvPicPr>
        <p:blipFill>
          <a:blip r:embed="rId2"/>
          <a:stretch>
            <a:fillRect/>
          </a:stretch>
        </p:blipFill>
        <p:spPr>
          <a:xfrm>
            <a:off x="365569" y="1099229"/>
            <a:ext cx="5782431" cy="5150661"/>
          </a:xfrm>
          <a:prstGeom prst="rect">
            <a:avLst/>
          </a:prstGeom>
        </p:spPr>
      </p:pic>
      <p:pic>
        <p:nvPicPr>
          <p:cNvPr id="17" name="Picture 16">
            <a:extLst>
              <a:ext uri="{FF2B5EF4-FFF2-40B4-BE49-F238E27FC236}">
                <a16:creationId xmlns:a16="http://schemas.microsoft.com/office/drawing/2014/main" id="{3FD879C4-E87B-EE57-F973-6D211F46FB05}"/>
              </a:ext>
            </a:extLst>
          </p:cNvPr>
          <p:cNvPicPr>
            <a:picLocks noChangeAspect="1"/>
          </p:cNvPicPr>
          <p:nvPr/>
        </p:nvPicPr>
        <p:blipFill>
          <a:blip r:embed="rId3"/>
          <a:stretch>
            <a:fillRect/>
          </a:stretch>
        </p:blipFill>
        <p:spPr>
          <a:xfrm>
            <a:off x="5897780" y="4495800"/>
            <a:ext cx="6119381" cy="1599069"/>
          </a:xfrm>
          <a:prstGeom prst="rect">
            <a:avLst/>
          </a:prstGeom>
        </p:spPr>
      </p:pic>
    </p:spTree>
    <p:extLst>
      <p:ext uri="{BB962C8B-B14F-4D97-AF65-F5344CB8AC3E}">
        <p14:creationId xmlns:p14="http://schemas.microsoft.com/office/powerpoint/2010/main" val="4283789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4BCF2-459F-98FB-EFF4-0904A7077C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D375627-21BF-EEC6-ABE2-6A360B6619D1}"/>
              </a:ext>
            </a:extLst>
          </p:cNvPr>
          <p:cNvSpPr>
            <a:spLocks noGrp="1"/>
          </p:cNvSpPr>
          <p:nvPr>
            <p:ph type="title"/>
          </p:nvPr>
        </p:nvSpPr>
        <p:spPr>
          <a:xfrm>
            <a:off x="124669" y="0"/>
            <a:ext cx="12142094" cy="537454"/>
          </a:xfrm>
        </p:spPr>
        <p:txBody>
          <a:bodyPr vert="horz" lIns="91440" tIns="45720" rIns="91440" bIns="45720" rtlCol="0" anchor="ctr">
            <a:noAutofit/>
          </a:bodyPr>
          <a:lstStyle/>
          <a:p>
            <a:pPr>
              <a:lnSpc>
                <a:spcPct val="150000"/>
              </a:lnSpc>
            </a:pPr>
            <a:r>
              <a:rPr lang="en-US" sz="2500"/>
              <a:t>Rank# 11:  </a:t>
            </a:r>
            <a:r>
              <a:rPr lang="en-US" sz="2800"/>
              <a:t>Personal_Loans_granted_contracts_amt_24M</a:t>
            </a:r>
            <a:r>
              <a:rPr lang="en-US" altLang="en-US" sz="2800">
                <a:latin typeface="Menlo"/>
              </a:rPr>
              <a:t> </a:t>
            </a:r>
            <a:r>
              <a:rPr lang="en-US" sz="2500"/>
              <a:t>(2 / 5) – Histogram &lt;</a:t>
            </a:r>
            <a:r>
              <a:rPr lang="en-US" sz="2500">
                <a:solidFill>
                  <a:srgbClr val="C00000"/>
                </a:solidFill>
              </a:rPr>
              <a:t>Disbursed</a:t>
            </a:r>
            <a:r>
              <a:rPr lang="en-US" sz="2500"/>
              <a:t>&gt;</a:t>
            </a:r>
          </a:p>
        </p:txBody>
      </p:sp>
      <p:sp>
        <p:nvSpPr>
          <p:cNvPr id="5" name="Slide Number Placeholder 1">
            <a:extLst>
              <a:ext uri="{FF2B5EF4-FFF2-40B4-BE49-F238E27FC236}">
                <a16:creationId xmlns:a16="http://schemas.microsoft.com/office/drawing/2014/main" id="{F1CE5A8A-1AD9-2FF0-E29A-60B297D465B8}"/>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67</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6858BA84-69FC-B937-7393-97660A1C5EB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9A9218B2-DC9A-B9FB-62C4-D96DAE94C22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1AE6B23C-77F3-8CFF-E6FA-F5EC59D10677}"/>
              </a:ext>
            </a:extLst>
          </p:cNvPr>
          <p:cNvSpPr txBox="1"/>
          <p:nvPr/>
        </p:nvSpPr>
        <p:spPr>
          <a:xfrm>
            <a:off x="124669" y="5309117"/>
            <a:ext cx="563820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Both groups are concentrated at lower loan amounts with sharp density near zero. Bad customers (blue) peak slightly higher at the lowest values, suggesting limited personal loan exposure. Good customers (red) show a more gradual and broader spread, reflecting somewhat higher and more distributed loan activity and a subtle behavioral difference.</a:t>
            </a:r>
          </a:p>
        </p:txBody>
      </p:sp>
      <p:sp>
        <p:nvSpPr>
          <p:cNvPr id="6" name="TextBox 5">
            <a:extLst>
              <a:ext uri="{FF2B5EF4-FFF2-40B4-BE49-F238E27FC236}">
                <a16:creationId xmlns:a16="http://schemas.microsoft.com/office/drawing/2014/main" id="{B737C843-CD6A-F1F3-9BBA-3D498CF11C6B}"/>
              </a:ext>
            </a:extLst>
          </p:cNvPr>
          <p:cNvSpPr txBox="1"/>
          <p:nvPr/>
        </p:nvSpPr>
        <p:spPr>
          <a:xfrm>
            <a:off x="6314588" y="732181"/>
            <a:ext cx="5460356" cy="10926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Both </a:t>
            </a:r>
            <a:r>
              <a:rPr lang="en-US" sz="1300" err="1">
                <a:ea typeface="+mn-lt"/>
                <a:cs typeface="+mn-lt"/>
              </a:rPr>
              <a:t>Train+Val</a:t>
            </a:r>
            <a:r>
              <a:rPr lang="en-US" sz="1300">
                <a:ea typeface="+mn-lt"/>
                <a:cs typeface="+mn-lt"/>
              </a:rPr>
              <a:t> (green) and </a:t>
            </a:r>
            <a:r>
              <a:rPr lang="en-US" sz="1300" err="1">
                <a:ea typeface="+mn-lt"/>
                <a:cs typeface="+mn-lt"/>
              </a:rPr>
              <a:t>Test+OOT</a:t>
            </a:r>
            <a:r>
              <a:rPr lang="en-US" sz="1300">
                <a:ea typeface="+mn-lt"/>
                <a:cs typeface="+mn-lt"/>
              </a:rPr>
              <a:t> (orange) are heavily right-skewed, with the majority of loan amounts clustered near zero. There's good alignment between the datasets, with </a:t>
            </a:r>
            <a:r>
              <a:rPr lang="en-US" sz="1300" err="1">
                <a:ea typeface="+mn-lt"/>
                <a:cs typeface="+mn-lt"/>
              </a:rPr>
              <a:t>Test+OOT</a:t>
            </a:r>
            <a:r>
              <a:rPr lang="en-US" sz="1300">
                <a:ea typeface="+mn-lt"/>
                <a:cs typeface="+mn-lt"/>
              </a:rPr>
              <a:t> showing a slightly broader spread in the mid-range. Extreme outliers exist (up to ~5), but they are very rare and do not distort the general shape.</a:t>
            </a:r>
            <a:endParaRPr lang="en-US" sz="1300"/>
          </a:p>
        </p:txBody>
      </p:sp>
      <p:pic>
        <p:nvPicPr>
          <p:cNvPr id="11" name="Picture 10">
            <a:extLst>
              <a:ext uri="{FF2B5EF4-FFF2-40B4-BE49-F238E27FC236}">
                <a16:creationId xmlns:a16="http://schemas.microsoft.com/office/drawing/2014/main" id="{21FEBC6B-846E-86C6-6077-F2FF8FE32B2C}"/>
              </a:ext>
            </a:extLst>
          </p:cNvPr>
          <p:cNvPicPr>
            <a:picLocks noChangeAspect="1"/>
          </p:cNvPicPr>
          <p:nvPr/>
        </p:nvPicPr>
        <p:blipFill>
          <a:blip r:embed="rId2"/>
          <a:stretch>
            <a:fillRect/>
          </a:stretch>
        </p:blipFill>
        <p:spPr>
          <a:xfrm>
            <a:off x="6195717" y="2019515"/>
            <a:ext cx="5996284" cy="4838485"/>
          </a:xfrm>
          <a:prstGeom prst="rect">
            <a:avLst/>
          </a:prstGeom>
        </p:spPr>
      </p:pic>
      <p:pic>
        <p:nvPicPr>
          <p:cNvPr id="13" name="Picture 12">
            <a:extLst>
              <a:ext uri="{FF2B5EF4-FFF2-40B4-BE49-F238E27FC236}">
                <a16:creationId xmlns:a16="http://schemas.microsoft.com/office/drawing/2014/main" id="{B7055EB7-0B1E-F7EC-1317-2A77ED97AD1A}"/>
              </a:ext>
            </a:extLst>
          </p:cNvPr>
          <p:cNvPicPr>
            <a:picLocks noChangeAspect="1"/>
          </p:cNvPicPr>
          <p:nvPr/>
        </p:nvPicPr>
        <p:blipFill>
          <a:blip r:embed="rId3"/>
          <a:stretch>
            <a:fillRect/>
          </a:stretch>
        </p:blipFill>
        <p:spPr>
          <a:xfrm>
            <a:off x="0" y="732181"/>
            <a:ext cx="5762870" cy="4474790"/>
          </a:xfrm>
          <a:prstGeom prst="rect">
            <a:avLst/>
          </a:prstGeom>
        </p:spPr>
      </p:pic>
    </p:spTree>
    <p:extLst>
      <p:ext uri="{BB962C8B-B14F-4D97-AF65-F5344CB8AC3E}">
        <p14:creationId xmlns:p14="http://schemas.microsoft.com/office/powerpoint/2010/main" val="28526776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A8F9A-C7FF-6E55-AE3F-E6A7769E882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C4DB9D-2ECB-A7AC-68A7-68451EC56132}"/>
              </a:ext>
            </a:extLst>
          </p:cNvPr>
          <p:cNvSpPr>
            <a:spLocks noGrp="1"/>
          </p:cNvSpPr>
          <p:nvPr>
            <p:ph type="title"/>
          </p:nvPr>
        </p:nvSpPr>
        <p:spPr>
          <a:xfrm>
            <a:off x="279944" y="299680"/>
            <a:ext cx="11902118" cy="537454"/>
          </a:xfrm>
        </p:spPr>
        <p:txBody>
          <a:bodyPr vert="horz" lIns="91440" tIns="45720" rIns="91440" bIns="45720" rtlCol="0" anchor="ctr">
            <a:noAutofit/>
          </a:bodyPr>
          <a:lstStyle/>
          <a:p>
            <a:pPr>
              <a:lnSpc>
                <a:spcPct val="150000"/>
              </a:lnSpc>
            </a:pPr>
            <a:r>
              <a:rPr lang="en-US" sz="2000"/>
              <a:t>Rank# 11: Personal_Loans_granted_contracts_amt_24M</a:t>
            </a:r>
            <a:r>
              <a:rPr lang="en-US" altLang="en-US" sz="2000">
                <a:latin typeface="Menlo"/>
              </a:rPr>
              <a:t> </a:t>
            </a:r>
            <a:r>
              <a:rPr lang="en-US" sz="2000"/>
              <a:t>(3 / 5) </a:t>
            </a:r>
            <a:r>
              <a:rPr lang="en-IN" sz="2000"/>
              <a:t>- Feature Statistics Analysis &lt;</a:t>
            </a:r>
            <a:r>
              <a:rPr lang="en-IN" sz="2000">
                <a:solidFill>
                  <a:srgbClr val="C00000"/>
                </a:solidFill>
              </a:rPr>
              <a:t>Disbursed</a:t>
            </a:r>
            <a:r>
              <a:rPr lang="en-IN" sz="2000"/>
              <a:t>&gt;</a:t>
            </a:r>
            <a:r>
              <a:rPr lang="en-IN" sz="2000" b="0"/>
              <a:t>​</a:t>
            </a:r>
            <a:endParaRPr lang="en-US" sz="1200"/>
          </a:p>
        </p:txBody>
      </p:sp>
      <p:sp>
        <p:nvSpPr>
          <p:cNvPr id="5" name="Slide Number Placeholder 1">
            <a:extLst>
              <a:ext uri="{FF2B5EF4-FFF2-40B4-BE49-F238E27FC236}">
                <a16:creationId xmlns:a16="http://schemas.microsoft.com/office/drawing/2014/main" id="{577DB95B-844D-1D9F-0D93-7339E1113CC8}"/>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68</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A4B55736-A00B-0BEB-FEAB-730F2199077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97FE2441-C22F-1519-61BB-6185E44C41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89F0BEAD-6ADB-C6F0-3B74-F4914C9E186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0534700E-5959-EB2D-90AB-3235B96DFBE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214C6997-647C-E975-6FEC-539FE46C999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0BF5A41D-CCB3-A7B7-53C3-EA691130AF98}"/>
              </a:ext>
            </a:extLst>
          </p:cNvPr>
          <p:cNvSpPr>
            <a:spLocks noChangeArrowheads="1"/>
          </p:cNvSpPr>
          <p:nvPr/>
        </p:nvSpPr>
        <p:spPr bwMode="auto">
          <a:xfrm>
            <a:off x="0" y="167044"/>
            <a:ext cx="22442"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A3B15E33-A752-F5FD-9569-3021A31F532C}"/>
              </a:ext>
            </a:extLst>
          </p:cNvPr>
          <p:cNvSpPr/>
          <p:nvPr/>
        </p:nvSpPr>
        <p:spPr>
          <a:xfrm>
            <a:off x="582576" y="2635732"/>
            <a:ext cx="4122774" cy="1586536"/>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just">
              <a:spcAft>
                <a:spcPts val="1200"/>
              </a:spcAft>
              <a:buFont typeface="Arial,Sans-Serif" panose="020B0604020202020204" pitchFamily="34" charset="0"/>
              <a:buChar char="•"/>
            </a:pPr>
            <a:r>
              <a:rPr lang="en-US" sz="1200">
                <a:solidFill>
                  <a:schemeClr val="tx1"/>
                </a:solidFill>
                <a:cs typeface="Arial"/>
              </a:rPr>
              <a:t>The red (prediction) and blue (actual target) lines show close alignment across most bins, indicating that the model captures the overall pattern of the feature effectively.</a:t>
            </a:r>
          </a:p>
          <a:p>
            <a:pPr marL="171450" indent="-171450" algn="just">
              <a:spcAft>
                <a:spcPts val="1200"/>
              </a:spcAft>
              <a:buFont typeface="Arial,Sans-Serif" panose="020B0604020202020204" pitchFamily="34" charset="0"/>
              <a:buChar char="•"/>
            </a:pPr>
            <a:r>
              <a:rPr lang="en-US" sz="1200">
                <a:solidFill>
                  <a:schemeClr val="tx1"/>
                </a:solidFill>
                <a:cs typeface="Arial"/>
              </a:rPr>
              <a:t>The small gap between the red and purple lines suggests that the feature adds value and helps refine the model’s predictions, though with moderate impact.</a:t>
            </a:r>
          </a:p>
          <a:p>
            <a:pPr marL="171450" indent="-171450" algn="just">
              <a:spcAft>
                <a:spcPts val="1200"/>
              </a:spcAft>
              <a:buFont typeface="Arial,Sans-Serif" panose="020B0604020202020204" pitchFamily="34" charset="0"/>
              <a:buChar char="•"/>
            </a:pPr>
            <a:r>
              <a:rPr lang="en-US" sz="1200">
                <a:solidFill>
                  <a:schemeClr val="tx1"/>
                </a:solidFill>
                <a:cs typeface="Arial"/>
              </a:rPr>
              <a:t>There are sharp peaks and drops in the blue line, particularly in the lower bins, indicating that while the feature captures general trends, it may not fully account for extreme cases or outliers..</a:t>
            </a:r>
            <a:endParaRPr lang="en-US" sz="1200">
              <a:solidFill>
                <a:srgbClr val="000000"/>
              </a:solidFill>
              <a:cs typeface="Arial"/>
            </a:endParaRPr>
          </a:p>
        </p:txBody>
      </p:sp>
      <p:pic>
        <p:nvPicPr>
          <p:cNvPr id="9" name="Picture 8" descr="A screenshot of a computer&#10;&#10;AI-generated content may be incorrect.">
            <a:extLst>
              <a:ext uri="{FF2B5EF4-FFF2-40B4-BE49-F238E27FC236}">
                <a16:creationId xmlns:a16="http://schemas.microsoft.com/office/drawing/2014/main" id="{F02E9F51-02D0-6027-8208-242C419B86F2}"/>
              </a:ext>
            </a:extLst>
          </p:cNvPr>
          <p:cNvPicPr>
            <a:picLocks noChangeAspect="1"/>
          </p:cNvPicPr>
          <p:nvPr/>
        </p:nvPicPr>
        <p:blipFill>
          <a:blip r:embed="rId2"/>
          <a:stretch>
            <a:fillRect/>
          </a:stretch>
        </p:blipFill>
        <p:spPr>
          <a:xfrm>
            <a:off x="7752628" y="1001390"/>
            <a:ext cx="4028246" cy="1218371"/>
          </a:xfrm>
          <a:prstGeom prst="rect">
            <a:avLst/>
          </a:prstGeom>
        </p:spPr>
      </p:pic>
      <p:pic>
        <p:nvPicPr>
          <p:cNvPr id="8" name="Picture 7">
            <a:extLst>
              <a:ext uri="{FF2B5EF4-FFF2-40B4-BE49-F238E27FC236}">
                <a16:creationId xmlns:a16="http://schemas.microsoft.com/office/drawing/2014/main" id="{8874B112-2088-DC6D-2B90-BDBEF5538255}"/>
              </a:ext>
            </a:extLst>
          </p:cNvPr>
          <p:cNvPicPr>
            <a:picLocks noChangeAspect="1"/>
          </p:cNvPicPr>
          <p:nvPr/>
        </p:nvPicPr>
        <p:blipFill>
          <a:blip r:embed="rId3"/>
          <a:stretch>
            <a:fillRect/>
          </a:stretch>
        </p:blipFill>
        <p:spPr>
          <a:xfrm>
            <a:off x="5260332" y="2311967"/>
            <a:ext cx="6520542" cy="3622108"/>
          </a:xfrm>
          <a:prstGeom prst="rect">
            <a:avLst/>
          </a:prstGeom>
        </p:spPr>
      </p:pic>
    </p:spTree>
    <p:extLst>
      <p:ext uri="{BB962C8B-B14F-4D97-AF65-F5344CB8AC3E}">
        <p14:creationId xmlns:p14="http://schemas.microsoft.com/office/powerpoint/2010/main" val="29378601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5E9DF-91B2-BD4B-4643-FC83692AE7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282068E-14EF-23B1-2037-CB1B02227077}"/>
              </a:ext>
            </a:extLst>
          </p:cNvPr>
          <p:cNvSpPr>
            <a:spLocks noGrp="1"/>
          </p:cNvSpPr>
          <p:nvPr>
            <p:ph type="title"/>
          </p:nvPr>
        </p:nvSpPr>
        <p:spPr>
          <a:xfrm>
            <a:off x="289882" y="1614"/>
            <a:ext cx="11243570" cy="537454"/>
          </a:xfrm>
        </p:spPr>
        <p:txBody>
          <a:bodyPr vert="horz" lIns="91440" tIns="45720" rIns="91440" bIns="45720" rtlCol="0" anchor="ctr">
            <a:noAutofit/>
          </a:bodyPr>
          <a:lstStyle/>
          <a:p>
            <a:pPr>
              <a:lnSpc>
                <a:spcPct val="150000"/>
              </a:lnSpc>
            </a:pPr>
            <a:r>
              <a:rPr lang="en-US" sz="2000"/>
              <a:t>Rank# 11: Personal_Loans_granted_contracts_amt_24M(4 / 5) </a:t>
            </a:r>
            <a:r>
              <a:rPr lang="en-IN" sz="2000"/>
              <a:t>- MoM Feature Distribution &lt;</a:t>
            </a:r>
            <a:r>
              <a:rPr lang="en-IN" sz="2000">
                <a:solidFill>
                  <a:srgbClr val="C00000"/>
                </a:solidFill>
              </a:rPr>
              <a:t>Applied</a:t>
            </a:r>
            <a:r>
              <a:rPr lang="en-IN" sz="2000"/>
              <a:t>&gt;</a:t>
            </a:r>
            <a:r>
              <a:rPr lang="en-IN" sz="2000" b="0"/>
              <a:t>​</a:t>
            </a:r>
            <a:endParaRPr lang="en-US" sz="2000"/>
          </a:p>
        </p:txBody>
      </p:sp>
      <p:sp>
        <p:nvSpPr>
          <p:cNvPr id="5" name="Slide Number Placeholder 1">
            <a:extLst>
              <a:ext uri="{FF2B5EF4-FFF2-40B4-BE49-F238E27FC236}">
                <a16:creationId xmlns:a16="http://schemas.microsoft.com/office/drawing/2014/main" id="{3DBED1FF-253D-BEEB-5FA3-4FE9431E490D}"/>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69</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A52439D8-3EE0-1109-A02C-80E2B6284EF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310D7FF7-F523-0002-959A-2C0FE5DBB0B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C69E1202-4987-F83C-CB8D-C16EB0B2EA6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B9F40251-A8B1-378F-81F8-16170098C9F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331FEAF9-27C7-8D2E-7BD2-0E9E438DC1B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B0CB9DEC-5F44-BFC9-BE8E-A225130AD9B2}"/>
              </a:ext>
            </a:extLst>
          </p:cNvPr>
          <p:cNvSpPr>
            <a:spLocks noChangeArrowheads="1"/>
          </p:cNvSpPr>
          <p:nvPr/>
        </p:nvSpPr>
        <p:spPr bwMode="auto">
          <a:xfrm>
            <a:off x="0" y="167044"/>
            <a:ext cx="22442"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419541D7-BE8D-AC6D-E987-0441061D5933}"/>
              </a:ext>
            </a:extLst>
          </p:cNvPr>
          <p:cNvSpPr txBox="1"/>
          <p:nvPr/>
        </p:nvSpPr>
        <p:spPr>
          <a:xfrm>
            <a:off x="6553867" y="2042574"/>
            <a:ext cx="4727276" cy="2154436"/>
          </a:xfrm>
          <a:prstGeom prst="rect">
            <a:avLst/>
          </a:prstGeom>
          <a:noFill/>
        </p:spPr>
        <p:txBody>
          <a:bodyPr wrap="square" lIns="91440" tIns="45720" rIns="91440" bIns="45720" anchor="t">
            <a:spAutoFit/>
          </a:bodyPr>
          <a:lstStyle/>
          <a:p>
            <a:pPr marL="285750" indent="-285750">
              <a:spcAft>
                <a:spcPts val="1200"/>
              </a:spcAft>
              <a:buFont typeface="Arial" panose="020B0604020202020204" pitchFamily="34" charset="0"/>
              <a:buChar char="•"/>
            </a:pPr>
            <a:r>
              <a:rPr lang="en-US" sz="1300"/>
              <a:t>The personal loans granted amount shows a steady increase, from 65282.03 in Sep 2024 to 86629.13 in Dec 2024, followed by slight fluctuations through 2025.</a:t>
            </a:r>
            <a:endParaRPr lang="en-US"/>
          </a:p>
          <a:p>
            <a:pPr marL="285750" indent="-285750">
              <a:spcAft>
                <a:spcPts val="1200"/>
              </a:spcAft>
              <a:buFont typeface="Arial" panose="020B0604020202020204" pitchFamily="34" charset="0"/>
              <a:buChar char="•"/>
            </a:pPr>
            <a:r>
              <a:rPr lang="en-US" sz="1300"/>
              <a:t>Monthly changes are gradual and smooth, with no abrupt spikes or drops, reflecting a stable upward trend.</a:t>
            </a:r>
            <a:endParaRPr lang="en-US"/>
          </a:p>
          <a:p>
            <a:pPr marL="285750" indent="-285750">
              <a:spcAft>
                <a:spcPts val="1200"/>
              </a:spcAft>
              <a:buFont typeface="Arial" panose="020B0604020202020204" pitchFamily="34" charset="0"/>
              <a:buChar char="•"/>
            </a:pPr>
            <a:r>
              <a:rPr lang="en-US" sz="1300"/>
              <a:t>The feature demonstrates consistent growth, making it reliable for modeling with strong distributional stability over time.</a:t>
            </a:r>
            <a:endParaRPr lang="en-US"/>
          </a:p>
          <a:p>
            <a:pPr>
              <a:spcAft>
                <a:spcPts val="1200"/>
              </a:spcAft>
            </a:pPr>
            <a:endParaRPr lang="en-US" sz="1300"/>
          </a:p>
        </p:txBody>
      </p:sp>
      <p:graphicFrame>
        <p:nvGraphicFramePr>
          <p:cNvPr id="6" name="Table 5">
            <a:extLst>
              <a:ext uri="{FF2B5EF4-FFF2-40B4-BE49-F238E27FC236}">
                <a16:creationId xmlns:a16="http://schemas.microsoft.com/office/drawing/2014/main" id="{6A232977-5797-A2D8-C0B9-066347386988}"/>
              </a:ext>
            </a:extLst>
          </p:cNvPr>
          <p:cNvGraphicFramePr>
            <a:graphicFrameLocks noGrp="1"/>
          </p:cNvGraphicFramePr>
          <p:nvPr>
            <p:extLst>
              <p:ext uri="{D42A27DB-BD31-4B8C-83A1-F6EECF244321}">
                <p14:modId xmlns:p14="http://schemas.microsoft.com/office/powerpoint/2010/main" val="3614560330"/>
              </p:ext>
            </p:extLst>
          </p:nvPr>
        </p:nvGraphicFramePr>
        <p:xfrm>
          <a:off x="898374" y="1367102"/>
          <a:ext cx="4872122" cy="3843424"/>
        </p:xfrm>
        <a:graphic>
          <a:graphicData uri="http://schemas.openxmlformats.org/drawingml/2006/table">
            <a:tbl>
              <a:tblPr/>
              <a:tblGrid>
                <a:gridCol w="1383798">
                  <a:extLst>
                    <a:ext uri="{9D8B030D-6E8A-4147-A177-3AD203B41FA5}">
                      <a16:colId xmlns:a16="http://schemas.microsoft.com/office/drawing/2014/main" val="1914163629"/>
                    </a:ext>
                  </a:extLst>
                </a:gridCol>
                <a:gridCol w="1787406">
                  <a:extLst>
                    <a:ext uri="{9D8B030D-6E8A-4147-A177-3AD203B41FA5}">
                      <a16:colId xmlns:a16="http://schemas.microsoft.com/office/drawing/2014/main" val="1173041446"/>
                    </a:ext>
                  </a:extLst>
                </a:gridCol>
                <a:gridCol w="317120">
                  <a:extLst>
                    <a:ext uri="{9D8B030D-6E8A-4147-A177-3AD203B41FA5}">
                      <a16:colId xmlns:a16="http://schemas.microsoft.com/office/drawing/2014/main" val="132648969"/>
                    </a:ext>
                  </a:extLst>
                </a:gridCol>
                <a:gridCol w="1383798">
                  <a:extLst>
                    <a:ext uri="{9D8B030D-6E8A-4147-A177-3AD203B41FA5}">
                      <a16:colId xmlns:a16="http://schemas.microsoft.com/office/drawing/2014/main" val="3757049577"/>
                    </a:ext>
                  </a:extLst>
                </a:gridCol>
              </a:tblGrid>
              <a:tr h="730960">
                <a:tc>
                  <a:txBody>
                    <a:bodyPr/>
                    <a:lstStyle/>
                    <a:p>
                      <a:pPr algn="ctr" fontAlgn="ctr">
                        <a:buNone/>
                      </a:pPr>
                      <a:r>
                        <a:rPr lang="en-IN" sz="1050" b="1" i="0" u="none" strike="noStrike">
                          <a:solidFill>
                            <a:srgbClr val="000000"/>
                          </a:solidFill>
                          <a:effectLst/>
                          <a:latin typeface="Consolas"/>
                        </a:rPr>
                        <a:t>month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US" sz="1050" b="1" i="0" u="none" strike="noStrike">
                          <a:solidFill>
                            <a:srgbClr val="000000"/>
                          </a:solidFill>
                          <a:effectLst/>
                          <a:latin typeface="Consolas"/>
                        </a:rPr>
                        <a:t>Personal_Loans_granted_contracts_amt_24M</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100" b="1" i="0" u="none" strike="noStrike">
                          <a:solidFill>
                            <a:srgbClr val="000000"/>
                          </a:solidFill>
                          <a:effectLst/>
                          <a:latin typeface="Consolas"/>
                        </a:rPr>
                        <a:t>Avg. CIC Score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6422784"/>
                  </a:ext>
                </a:extLst>
              </a:tr>
              <a:tr h="259372">
                <a:tc>
                  <a:txBody>
                    <a:bodyPr/>
                    <a:lstStyle/>
                    <a:p>
                      <a:pPr algn="ctr" fontAlgn="ctr">
                        <a:buNone/>
                      </a:pPr>
                      <a:r>
                        <a:rPr lang="en-IN" sz="1050" b="0" i="0" u="none" strike="noStrike">
                          <a:solidFill>
                            <a:srgbClr val="000000"/>
                          </a:solidFill>
                          <a:effectLst/>
                          <a:latin typeface="Consolas"/>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65282.03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0.54662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2752097"/>
                  </a:ext>
                </a:extLst>
              </a:tr>
              <a:tr h="259372">
                <a:tc>
                  <a:txBody>
                    <a:bodyPr/>
                    <a:lstStyle/>
                    <a:p>
                      <a:pPr algn="ctr" fontAlgn="ctr">
                        <a:buNone/>
                      </a:pPr>
                      <a:r>
                        <a:rPr lang="en-IN" sz="1050" b="0" i="0" u="none" strike="noStrike">
                          <a:solidFill>
                            <a:srgbClr val="000000"/>
                          </a:solidFill>
                          <a:effectLst/>
                          <a:latin typeface="Consolas"/>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73730.49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379"/>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0.53066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623456"/>
                  </a:ext>
                </a:extLst>
              </a:tr>
              <a:tr h="259372">
                <a:tc>
                  <a:txBody>
                    <a:bodyPr/>
                    <a:lstStyle/>
                    <a:p>
                      <a:pPr algn="ctr" fontAlgn="ctr">
                        <a:buNone/>
                      </a:pPr>
                      <a:r>
                        <a:rPr lang="en-IN" sz="1050" b="0" i="0" u="none" strike="noStrike">
                          <a:solidFill>
                            <a:srgbClr val="000000"/>
                          </a:solidFill>
                          <a:effectLst/>
                          <a:latin typeface="Consolas"/>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72660.87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A77"/>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0.53131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4360575"/>
                  </a:ext>
                </a:extLst>
              </a:tr>
              <a:tr h="259372">
                <a:tc>
                  <a:txBody>
                    <a:bodyPr/>
                    <a:lstStyle/>
                    <a:p>
                      <a:pPr algn="ctr" fontAlgn="ctr">
                        <a:buNone/>
                      </a:pPr>
                      <a:r>
                        <a:rPr lang="en-IN" sz="1050" b="0" i="0" u="none" strike="noStrike">
                          <a:solidFill>
                            <a:srgbClr val="000000"/>
                          </a:solidFill>
                          <a:effectLst/>
                          <a:latin typeface="Consolas"/>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86629.13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648133"/>
                  </a:ext>
                </a:extLst>
              </a:tr>
              <a:tr h="259372">
                <a:tc>
                  <a:txBody>
                    <a:bodyPr/>
                    <a:lstStyle/>
                    <a:p>
                      <a:pPr algn="ctr" fontAlgn="ctr">
                        <a:buNone/>
                      </a:pPr>
                      <a:r>
                        <a:rPr lang="en-IN" sz="1050" b="0" i="0" u="none" strike="noStrike">
                          <a:solidFill>
                            <a:srgbClr val="000000"/>
                          </a:solidFill>
                          <a:effectLst/>
                          <a:latin typeface="Consolas"/>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80002.73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0.52092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6004625"/>
                  </a:ext>
                </a:extLst>
              </a:tr>
              <a:tr h="259372">
                <a:tc>
                  <a:txBody>
                    <a:bodyPr/>
                    <a:lstStyle/>
                    <a:p>
                      <a:pPr algn="ctr" fontAlgn="ctr">
                        <a:buNone/>
                      </a:pPr>
                      <a:r>
                        <a:rPr lang="en-IN" sz="1050" b="0" i="0" u="none" strike="noStrike">
                          <a:solidFill>
                            <a:srgbClr val="000000"/>
                          </a:solidFill>
                          <a:effectLst/>
                          <a:latin typeface="Consolas"/>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84889.68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CCA7E"/>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0.52169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1722245"/>
                  </a:ext>
                </a:extLst>
              </a:tr>
              <a:tr h="259372">
                <a:tc>
                  <a:txBody>
                    <a:bodyPr/>
                    <a:lstStyle/>
                    <a:p>
                      <a:pPr algn="ctr" fontAlgn="ctr">
                        <a:buNone/>
                      </a:pPr>
                      <a:r>
                        <a:rPr lang="en-IN" sz="1050" b="0" i="0" u="none" strike="noStrike">
                          <a:solidFill>
                            <a:srgbClr val="000000"/>
                          </a:solidFill>
                          <a:effectLst/>
                          <a:latin typeface="Consolas"/>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84755.78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0CB7E"/>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0.52142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8897963"/>
                  </a:ext>
                </a:extLst>
              </a:tr>
              <a:tr h="259372">
                <a:tc>
                  <a:txBody>
                    <a:bodyPr/>
                    <a:lstStyle/>
                    <a:p>
                      <a:pPr algn="ctr" fontAlgn="ctr">
                        <a:buNone/>
                      </a:pPr>
                      <a:r>
                        <a:rPr lang="en-IN" sz="1050" b="0" i="0" u="none" strike="noStrike">
                          <a:solidFill>
                            <a:srgbClr val="000000"/>
                          </a:solidFill>
                          <a:effectLst/>
                          <a:latin typeface="Consolas"/>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73947.85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579"/>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0.52051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2038287"/>
                  </a:ext>
                </a:extLst>
              </a:tr>
              <a:tr h="259372">
                <a:tc>
                  <a:txBody>
                    <a:bodyPr/>
                    <a:lstStyle/>
                    <a:p>
                      <a:pPr algn="ctr" fontAlgn="ctr">
                        <a:buNone/>
                      </a:pPr>
                      <a:r>
                        <a:rPr lang="en-IN" sz="1050" b="0" i="0" u="none" strike="noStrike">
                          <a:solidFill>
                            <a:srgbClr val="000000"/>
                          </a:solidFill>
                          <a:effectLst/>
                          <a:latin typeface="Consolas"/>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81209.12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383"/>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0.51152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9364425"/>
                  </a:ext>
                </a:extLst>
              </a:tr>
              <a:tr h="259372">
                <a:tc>
                  <a:txBody>
                    <a:bodyPr/>
                    <a:lstStyle/>
                    <a:p>
                      <a:pPr algn="ctr" fontAlgn="ctr">
                        <a:buNone/>
                      </a:pPr>
                      <a:r>
                        <a:rPr lang="en-IN" sz="1050" b="0" i="0" u="none" strike="noStrike">
                          <a:solidFill>
                            <a:srgbClr val="000000"/>
                          </a:solidFill>
                          <a:effectLst/>
                          <a:latin typeface="Consolas"/>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77932.35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880"/>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0.51759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7080562"/>
                  </a:ext>
                </a:extLst>
              </a:tr>
              <a:tr h="259372">
                <a:tc>
                  <a:txBody>
                    <a:bodyPr/>
                    <a:lstStyle/>
                    <a:p>
                      <a:pPr algn="ctr" fontAlgn="ctr">
                        <a:buNone/>
                      </a:pPr>
                      <a:r>
                        <a:rPr lang="en-IN" sz="1050" b="0" i="0" u="none" strike="noStrike">
                          <a:solidFill>
                            <a:srgbClr val="000000"/>
                          </a:solidFill>
                          <a:effectLst/>
                          <a:latin typeface="Consolas"/>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80640.89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E784"/>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0.51914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3449377"/>
                  </a:ext>
                </a:extLst>
              </a:tr>
              <a:tr h="2593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50" b="0" i="0" u="none" strike="noStrike">
                          <a:solidFill>
                            <a:srgbClr val="000000"/>
                          </a:solidFill>
                          <a:effectLst/>
                          <a:latin typeface="Consolas"/>
                        </a:rPr>
                        <a:t>2025-08</a:t>
                      </a:r>
                    </a:p>
                  </a:txBody>
                  <a:tcPr marL="6350" marR="6350" marT="6350"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ctr" fontAlgn="ctr">
                        <a:buNone/>
                      </a:pPr>
                      <a:r>
                        <a:rPr lang="en-IN" sz="1050" b="0" i="0" u="none" strike="noStrike">
                          <a:solidFill>
                            <a:srgbClr val="000000"/>
                          </a:solidFill>
                          <a:effectLst/>
                          <a:latin typeface="Consolas" panose="020B0609020204030204" pitchFamily="49" charset="0"/>
                        </a:rPr>
                        <a:t>75439.5</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F0E784"/>
                    </a:solidFill>
                  </a:tcPr>
                </a:tc>
                <a:tc>
                  <a:txBody>
                    <a:bodyPr/>
                    <a:lstStyle/>
                    <a:p>
                      <a:pPr lvl="0" algn="ctr">
                        <a:buNone/>
                      </a:pPr>
                      <a:endParaRPr lang="en-IN" sz="1100" b="0" i="0" u="none" strike="noStrike">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0.51919</a:t>
                      </a:r>
                    </a:p>
                  </a:txBody>
                  <a:tcPr marL="6350" marR="6350" marT="6350" marB="0"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279328647"/>
                  </a:ext>
                </a:extLst>
              </a:tr>
            </a:tbl>
          </a:graphicData>
        </a:graphic>
      </p:graphicFrame>
    </p:spTree>
    <p:extLst>
      <p:ext uri="{BB962C8B-B14F-4D97-AF65-F5344CB8AC3E}">
        <p14:creationId xmlns:p14="http://schemas.microsoft.com/office/powerpoint/2010/main" val="3127225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3D07B-FAFC-9C5B-386D-3164AAAAAD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F86A134-0A46-C799-B7D1-CA72B92E0F75}"/>
              </a:ext>
            </a:extLst>
          </p:cNvPr>
          <p:cNvSpPr>
            <a:spLocks noGrp="1"/>
          </p:cNvSpPr>
          <p:nvPr>
            <p:ph type="title"/>
          </p:nvPr>
        </p:nvSpPr>
        <p:spPr>
          <a:xfrm>
            <a:off x="422878" y="236035"/>
            <a:ext cx="8629651" cy="587749"/>
          </a:xfrm>
        </p:spPr>
        <p:txBody>
          <a:bodyPr>
            <a:noAutofit/>
          </a:bodyPr>
          <a:lstStyle/>
          <a:p>
            <a:r>
              <a:rPr lang="en-IN" sz="2800"/>
              <a:t>Feature Description</a:t>
            </a:r>
            <a:br>
              <a:rPr lang="en-IN" sz="2800"/>
            </a:br>
            <a:endParaRPr lang="en-IN" sz="2800"/>
          </a:p>
        </p:txBody>
      </p:sp>
      <p:sp>
        <p:nvSpPr>
          <p:cNvPr id="10" name="Slide Number Placeholder 1">
            <a:extLst>
              <a:ext uri="{FF2B5EF4-FFF2-40B4-BE49-F238E27FC236}">
                <a16:creationId xmlns:a16="http://schemas.microsoft.com/office/drawing/2014/main" id="{CB965D11-FEE8-3D15-0ABB-B2D16B4D4026}"/>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graphicFrame>
        <p:nvGraphicFramePr>
          <p:cNvPr id="2" name="Table 1">
            <a:extLst>
              <a:ext uri="{FF2B5EF4-FFF2-40B4-BE49-F238E27FC236}">
                <a16:creationId xmlns:a16="http://schemas.microsoft.com/office/drawing/2014/main" id="{B583B14B-6EEC-D64D-B449-E10E7FE91222}"/>
              </a:ext>
            </a:extLst>
          </p:cNvPr>
          <p:cNvGraphicFramePr>
            <a:graphicFrameLocks noGrp="1"/>
          </p:cNvGraphicFramePr>
          <p:nvPr>
            <p:extLst>
              <p:ext uri="{D42A27DB-BD31-4B8C-83A1-F6EECF244321}">
                <p14:modId xmlns:p14="http://schemas.microsoft.com/office/powerpoint/2010/main" val="2374771504"/>
              </p:ext>
            </p:extLst>
          </p:nvPr>
        </p:nvGraphicFramePr>
        <p:xfrm>
          <a:off x="422878" y="719644"/>
          <a:ext cx="11504710" cy="5822851"/>
        </p:xfrm>
        <a:graphic>
          <a:graphicData uri="http://schemas.openxmlformats.org/drawingml/2006/table">
            <a:tbl>
              <a:tblPr bandRow="1">
                <a:tableStyleId>{5C22544A-7EE6-4342-B048-85BDC9FD1C3A}</a:tableStyleId>
              </a:tblPr>
              <a:tblGrid>
                <a:gridCol w="3332693">
                  <a:extLst>
                    <a:ext uri="{9D8B030D-6E8A-4147-A177-3AD203B41FA5}">
                      <a16:colId xmlns:a16="http://schemas.microsoft.com/office/drawing/2014/main" val="1757886501"/>
                    </a:ext>
                  </a:extLst>
                </a:gridCol>
                <a:gridCol w="8172017">
                  <a:extLst>
                    <a:ext uri="{9D8B030D-6E8A-4147-A177-3AD203B41FA5}">
                      <a16:colId xmlns:a16="http://schemas.microsoft.com/office/drawing/2014/main" val="2036852301"/>
                    </a:ext>
                  </a:extLst>
                </a:gridCol>
              </a:tblGrid>
              <a:tr h="396784">
                <a:tc>
                  <a:txBody>
                    <a:bodyPr/>
                    <a:lstStyle/>
                    <a:p>
                      <a:pPr fontAlgn="base">
                        <a:lnSpc>
                          <a:spcPts val="2175"/>
                        </a:lnSpc>
                        <a:buNone/>
                      </a:pPr>
                      <a:r>
                        <a:rPr lang="en-GB" sz="1800" b="0">
                          <a:solidFill>
                            <a:srgbClr val="FFFFFF"/>
                          </a:solidFill>
                          <a:effectLst/>
                          <a:latin typeface="Univers LT"/>
                        </a:rPr>
                        <a:t>Feature Name</a:t>
                      </a:r>
                      <a:endParaRPr lang="en-GB" sz="1800" b="0">
                        <a:solidFill>
                          <a:srgbClr val="FFFFFF"/>
                        </a:solidFill>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4689" cap="flat" cmpd="sng" algn="ctr">
                      <a:solidFill>
                        <a:srgbClr val="FFFFFF"/>
                      </a:solidFill>
                      <a:prstDash val="solid"/>
                      <a:round/>
                      <a:headEnd type="none" w="med" len="med"/>
                      <a:tailEnd type="none" w="med" len="med"/>
                    </a:lnB>
                    <a:solidFill>
                      <a:srgbClr val="785AFF"/>
                    </a:solidFill>
                  </a:tcPr>
                </a:tc>
                <a:tc>
                  <a:txBody>
                    <a:bodyPr/>
                    <a:lstStyle/>
                    <a:p>
                      <a:pPr fontAlgn="base">
                        <a:lnSpc>
                          <a:spcPts val="2175"/>
                        </a:lnSpc>
                        <a:buNone/>
                      </a:pPr>
                      <a:r>
                        <a:rPr lang="en-GB" sz="1800" b="0">
                          <a:solidFill>
                            <a:srgbClr val="FFFFFF"/>
                          </a:solidFill>
                          <a:effectLst/>
                          <a:latin typeface="Univers LT"/>
                        </a:rPr>
                        <a:t>Feature Description</a:t>
                      </a:r>
                      <a:endParaRPr lang="en-GB" sz="1800" b="0">
                        <a:solidFill>
                          <a:srgbClr val="FFFFFF"/>
                        </a:solidFill>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4689" cap="flat" cmpd="sng" algn="ctr">
                      <a:solidFill>
                        <a:srgbClr val="FFFFFF"/>
                      </a:solidFill>
                      <a:prstDash val="solid"/>
                      <a:round/>
                      <a:headEnd type="none" w="med" len="med"/>
                      <a:tailEnd type="none" w="med" len="med"/>
                    </a:lnB>
                    <a:solidFill>
                      <a:srgbClr val="785AFF"/>
                    </a:solidFill>
                  </a:tcPr>
                </a:tc>
                <a:extLst>
                  <a:ext uri="{0D108BD9-81ED-4DB2-BD59-A6C34878D82A}">
                    <a16:rowId xmlns:a16="http://schemas.microsoft.com/office/drawing/2014/main" val="2587476201"/>
                  </a:ext>
                </a:extLst>
              </a:tr>
              <a:tr h="409574">
                <a:tc>
                  <a:txBody>
                    <a:bodyPr/>
                    <a:lstStyle/>
                    <a:p>
                      <a:pPr lvl="0">
                        <a:lnSpc>
                          <a:spcPts val="1650"/>
                        </a:lnSpc>
                        <a:buNone/>
                      </a:pPr>
                      <a:r>
                        <a:rPr lang="en-US" sz="1250" b="0" i="0" u="none" strike="noStrike" kern="1200" err="1">
                          <a:solidFill>
                            <a:schemeClr val="dk1"/>
                          </a:solidFill>
                          <a:effectLst/>
                          <a:latin typeface="+mn-lt"/>
                          <a:ea typeface="+mn-ea"/>
                          <a:cs typeface="+mn-cs"/>
                        </a:rPr>
                        <a:t>max_age_all_contracts_snapshot</a:t>
                      </a:r>
                      <a:endParaRPr lang="en-GB" sz="1250" b="0">
                        <a:effectLst/>
                        <a:latin typeface="Univers LT"/>
                      </a:endParaRPr>
                    </a:p>
                  </a:txBody>
                  <a:tcPr>
                    <a:lnL w="9524">
                      <a:solidFill>
                        <a:srgbClr val="FFFFFF"/>
                      </a:solidFill>
                    </a:lnL>
                    <a:lnR w="9524">
                      <a:solidFill>
                        <a:srgbClr val="FFFFFF"/>
                      </a:solidFill>
                    </a:lnR>
                    <a:lnT w="24689" cap="flat" cmpd="sng" algn="ctr">
                      <a:solidFill>
                        <a:srgbClr val="FFFFFF"/>
                      </a:solidFill>
                      <a:prstDash val="solid"/>
                      <a:round/>
                      <a:headEnd type="none" w="med" len="med"/>
                      <a:tailEnd type="none" w="med" len="med"/>
                    </a:lnT>
                    <a:lnB w="9524">
                      <a:solidFill>
                        <a:srgbClr val="FFFFFF"/>
                      </a:solidFill>
                    </a:lnB>
                    <a:solidFill>
                      <a:srgbClr val="D6D1FF"/>
                    </a:solidFill>
                  </a:tcPr>
                </a:tc>
                <a:tc>
                  <a:txBody>
                    <a:bodyPr/>
                    <a:lstStyle/>
                    <a:p>
                      <a:pPr lvl="0">
                        <a:lnSpc>
                          <a:spcPts val="1650"/>
                        </a:lnSpc>
                        <a:buNone/>
                      </a:pPr>
                      <a:r>
                        <a:rPr lang="en-US" sz="1200" b="0" i="0" u="none" strike="noStrike" kern="1200">
                          <a:solidFill>
                            <a:schemeClr val="dk1"/>
                          </a:solidFill>
                          <a:effectLst/>
                          <a:latin typeface="+mn-lt"/>
                          <a:ea typeface="+mn-ea"/>
                          <a:cs typeface="+mn-cs"/>
                        </a:rPr>
                        <a:t>Max age from all loans active or closed at the run time.</a:t>
                      </a:r>
                      <a:r>
                        <a:rPr lang="en-US" sz="1200" b="0" i="0" kern="1200">
                          <a:solidFill>
                            <a:schemeClr val="dk1"/>
                          </a:solidFill>
                          <a:effectLst/>
                          <a:latin typeface="+mn-lt"/>
                          <a:ea typeface="+mn-ea"/>
                          <a:cs typeface="+mn-cs"/>
                        </a:rPr>
                        <a:t>​</a:t>
                      </a:r>
                      <a:endParaRPr lang="en-US" sz="1200" b="0"/>
                    </a:p>
                  </a:txBody>
                  <a:tcPr>
                    <a:lnL w="9524">
                      <a:solidFill>
                        <a:srgbClr val="FFFFFF"/>
                      </a:solidFill>
                    </a:lnL>
                    <a:lnR w="9524">
                      <a:solidFill>
                        <a:srgbClr val="FFFFFF"/>
                      </a:solidFill>
                    </a:lnR>
                    <a:lnT w="24689" cap="flat" cmpd="sng" algn="ctr">
                      <a:solidFill>
                        <a:srgbClr val="FFFFFF"/>
                      </a:solidFill>
                      <a:prstDash val="solid"/>
                      <a:round/>
                      <a:headEnd type="none" w="med" len="med"/>
                      <a:tailEnd type="none" w="med" len="med"/>
                    </a:lnT>
                    <a:lnB w="9524">
                      <a:solidFill>
                        <a:srgbClr val="FFFFFF"/>
                      </a:solidFill>
                    </a:lnB>
                    <a:solidFill>
                      <a:srgbClr val="D6D1FF"/>
                    </a:solidFill>
                  </a:tcPr>
                </a:tc>
                <a:extLst>
                  <a:ext uri="{0D108BD9-81ED-4DB2-BD59-A6C34878D82A}">
                    <a16:rowId xmlns:a16="http://schemas.microsoft.com/office/drawing/2014/main" val="1363010903"/>
                  </a:ext>
                </a:extLst>
              </a:tr>
              <a:tr h="409574">
                <a:tc>
                  <a:txBody>
                    <a:bodyPr/>
                    <a:lstStyle/>
                    <a:p>
                      <a:pPr lvl="0">
                        <a:lnSpc>
                          <a:spcPts val="1650"/>
                        </a:lnSpc>
                        <a:buNone/>
                      </a:pPr>
                      <a:r>
                        <a:rPr lang="en-US" sz="1250" b="0" i="0" u="none" strike="noStrike" kern="1200" err="1">
                          <a:solidFill>
                            <a:schemeClr val="dk1"/>
                          </a:solidFill>
                          <a:effectLst/>
                          <a:latin typeface="+mn-lt"/>
                          <a:ea typeface="+mn-ea"/>
                          <a:cs typeface="+mn-cs"/>
                        </a:rPr>
                        <a:t>ratio_overdue_contracts_to_granted_contracts</a:t>
                      </a:r>
                      <a:endParaRPr lang="en-GB" sz="1250" b="0">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tc>
                  <a:txBody>
                    <a:bodyPr/>
                    <a:lstStyle/>
                    <a:p>
                      <a:pPr lvl="0">
                        <a:lnSpc>
                          <a:spcPts val="1650"/>
                        </a:lnSpc>
                        <a:buNone/>
                      </a:pPr>
                      <a:r>
                        <a:rPr lang="en-US" sz="1200" b="0" i="0" u="none" strike="noStrike" kern="1200">
                          <a:solidFill>
                            <a:schemeClr val="dk1"/>
                          </a:solidFill>
                          <a:effectLst/>
                          <a:latin typeface="+mn-lt"/>
                          <a:ea typeface="+mn-ea"/>
                          <a:cs typeface="+mn-cs"/>
                        </a:rPr>
                        <a:t>Proportion of granted contracts that were overdue.</a:t>
                      </a:r>
                      <a:endParaRPr lang="en-US" sz="1200" b="0">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3946349552"/>
                  </a:ext>
                </a:extLst>
              </a:tr>
              <a:tr h="409574">
                <a:tc>
                  <a:txBody>
                    <a:bodyPr/>
                    <a:lstStyle/>
                    <a:p>
                      <a:pPr lvl="0">
                        <a:lnSpc>
                          <a:spcPts val="1650"/>
                        </a:lnSpc>
                        <a:buNone/>
                      </a:pPr>
                      <a:r>
                        <a:rPr lang="en-US" sz="1250" b="0" i="0" u="none" strike="noStrike" kern="1200" err="1">
                          <a:solidFill>
                            <a:schemeClr val="dk1"/>
                          </a:solidFill>
                          <a:effectLst/>
                          <a:latin typeface="+mn-lt"/>
                          <a:ea typeface="+mn-ea"/>
                          <a:cs typeface="+mn-cs"/>
                        </a:rPr>
                        <a:t>ScoreRange</a:t>
                      </a:r>
                      <a:endParaRPr lang="en-GB" sz="1250" b="0">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tc>
                  <a:txBody>
                    <a:bodyPr/>
                    <a:lstStyle/>
                    <a:p>
                      <a:pPr lvl="0">
                        <a:lnSpc>
                          <a:spcPts val="1650"/>
                        </a:lnSpc>
                        <a:buNone/>
                      </a:pPr>
                      <a:r>
                        <a:rPr lang="en-US" sz="1200" b="0" i="0" u="none" strike="noStrike" kern="1200">
                          <a:solidFill>
                            <a:schemeClr val="dk1"/>
                          </a:solidFill>
                          <a:effectLst/>
                          <a:latin typeface="+mn-lt"/>
                          <a:ea typeface="+mn-ea"/>
                          <a:cs typeface="+mn-cs"/>
                        </a:rPr>
                        <a:t>This feature is indicative of the overall risk score segment of the user from CRIF.</a:t>
                      </a:r>
                      <a:r>
                        <a:rPr lang="en-US" sz="1200" b="0" i="0" kern="1200">
                          <a:solidFill>
                            <a:schemeClr val="dk1"/>
                          </a:solidFill>
                          <a:effectLst/>
                          <a:latin typeface="+mn-lt"/>
                          <a:ea typeface="+mn-ea"/>
                          <a:cs typeface="+mn-cs"/>
                        </a:rPr>
                        <a:t>​</a:t>
                      </a:r>
                      <a:endParaRPr lang="en-US" sz="1200" b="0">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874354627"/>
                  </a:ext>
                </a:extLst>
              </a:tr>
              <a:tr h="409575">
                <a:tc>
                  <a:txBody>
                    <a:bodyPr/>
                    <a:lstStyle/>
                    <a:p>
                      <a:pPr fontAlgn="base">
                        <a:lnSpc>
                          <a:spcPts val="1650"/>
                        </a:lnSpc>
                        <a:buNone/>
                      </a:pPr>
                      <a:r>
                        <a:rPr lang="en-US" sz="1250" b="0" i="0" u="none" strike="noStrike" kern="1200" err="1">
                          <a:solidFill>
                            <a:schemeClr val="dk1"/>
                          </a:solidFill>
                          <a:effectLst/>
                          <a:latin typeface="+mn-lt"/>
                          <a:ea typeface="+mn-ea"/>
                          <a:cs typeface="+mn-cs"/>
                        </a:rPr>
                        <a:t>ln_loan_level_user_type</a:t>
                      </a:r>
                      <a:r>
                        <a:rPr lang="en-US" sz="1250" b="0" i="0" u="none" strike="noStrike" kern="1200">
                          <a:solidFill>
                            <a:schemeClr val="dk1"/>
                          </a:solidFill>
                          <a:effectLst/>
                          <a:latin typeface="+mn-lt"/>
                          <a:ea typeface="+mn-ea"/>
                          <a:cs typeface="+mn-cs"/>
                        </a:rPr>
                        <a:t> </a:t>
                      </a:r>
                      <a:endParaRPr lang="en-GB" sz="1250" b="0">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AFF"/>
                    </a:solidFill>
                  </a:tcPr>
                </a:tc>
                <a:tc>
                  <a:txBody>
                    <a:bodyPr/>
                    <a:lstStyle/>
                    <a:p>
                      <a:pPr fontAlgn="base">
                        <a:lnSpc>
                          <a:spcPts val="1650"/>
                        </a:lnSpc>
                        <a:buNone/>
                      </a:pPr>
                      <a:r>
                        <a:rPr lang="en-US" sz="1200" b="0" i="0" u="none" strike="noStrike" kern="1200">
                          <a:solidFill>
                            <a:schemeClr val="dk1"/>
                          </a:solidFill>
                          <a:effectLst/>
                          <a:latin typeface="+mn-lt"/>
                          <a:ea typeface="+mn-ea"/>
                          <a:cs typeface="+mn-cs"/>
                        </a:rPr>
                        <a:t>Loan level user type “New Applicant” or “Repeat Applicant”</a:t>
                      </a:r>
                      <a:r>
                        <a:rPr lang="en-US" sz="1200" b="0" i="0" kern="1200">
                          <a:solidFill>
                            <a:schemeClr val="dk1"/>
                          </a:solidFill>
                          <a:effectLst/>
                          <a:latin typeface="+mn-lt"/>
                          <a:ea typeface="+mn-ea"/>
                          <a:cs typeface="+mn-cs"/>
                        </a:rPr>
                        <a:t>​</a:t>
                      </a:r>
                      <a:endParaRPr lang="en-US" sz="1200" b="0">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AFF"/>
                    </a:solidFill>
                  </a:tcPr>
                </a:tc>
                <a:extLst>
                  <a:ext uri="{0D108BD9-81ED-4DB2-BD59-A6C34878D82A}">
                    <a16:rowId xmlns:a16="http://schemas.microsoft.com/office/drawing/2014/main" val="1792912518"/>
                  </a:ext>
                </a:extLst>
              </a:tr>
              <a:tr h="409574">
                <a:tc>
                  <a:txBody>
                    <a:bodyPr/>
                    <a:lstStyle/>
                    <a:p>
                      <a:pPr lvl="0">
                        <a:lnSpc>
                          <a:spcPts val="1650"/>
                        </a:lnSpc>
                        <a:buNone/>
                      </a:pPr>
                      <a:r>
                        <a:rPr lang="en-US" sz="1250" b="0" i="0" u="none" strike="noStrike" kern="1200" err="1">
                          <a:solidFill>
                            <a:schemeClr val="dk1"/>
                          </a:solidFill>
                          <a:effectLst/>
                          <a:latin typeface="+mn-lt"/>
                          <a:ea typeface="+mn-ea"/>
                          <a:cs typeface="+mn-cs"/>
                        </a:rPr>
                        <a:t>has_ever_been_overdue</a:t>
                      </a:r>
                      <a:r>
                        <a:rPr lang="en-US" sz="1250" b="0" i="0" u="none" strike="noStrike" kern="1200">
                          <a:solidFill>
                            <a:schemeClr val="dk1"/>
                          </a:solidFill>
                          <a:effectLst/>
                          <a:latin typeface="+mn-lt"/>
                          <a:ea typeface="+mn-ea"/>
                          <a:cs typeface="+mn-cs"/>
                        </a:rPr>
                        <a:t> </a:t>
                      </a:r>
                      <a:endParaRPr lang="en-GB" sz="1250" b="0">
                        <a:effectLst/>
                        <a:latin typeface="Univers LT"/>
                      </a:endParaRPr>
                    </a:p>
                  </a:txBody>
                  <a:tcPr>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a:solidFill>
                        <a:srgbClr val="FFFFFF"/>
                      </a:solidFill>
                    </a:lnB>
                    <a:solidFill>
                      <a:srgbClr val="ECEAFF"/>
                    </a:solidFill>
                  </a:tcPr>
                </a:tc>
                <a:tc>
                  <a:txBody>
                    <a:bodyPr/>
                    <a:lstStyle/>
                    <a:p>
                      <a:pPr lvl="0" algn="l">
                        <a:lnSpc>
                          <a:spcPct val="100000"/>
                        </a:lnSpc>
                        <a:spcBef>
                          <a:spcPts val="0"/>
                        </a:spcBef>
                        <a:spcAft>
                          <a:spcPts val="0"/>
                        </a:spcAft>
                        <a:buNone/>
                      </a:pPr>
                      <a:r>
                        <a:rPr lang="en-US" sz="1200" b="0" i="0" u="none" strike="noStrike" kern="1200">
                          <a:solidFill>
                            <a:schemeClr val="dk1"/>
                          </a:solidFill>
                          <a:effectLst/>
                          <a:latin typeface="+mn-lt"/>
                          <a:ea typeface="+mn-ea"/>
                          <a:cs typeface="+mn-cs"/>
                        </a:rPr>
                        <a:t>1 if the account has ever had an overdue contract, otherwise 0.</a:t>
                      </a:r>
                      <a:r>
                        <a:rPr lang="en-US" sz="1200" b="0" i="0" kern="1200">
                          <a:solidFill>
                            <a:schemeClr val="dk1"/>
                          </a:solidFill>
                          <a:effectLst/>
                          <a:latin typeface="+mn-lt"/>
                          <a:ea typeface="+mn-ea"/>
                          <a:cs typeface="+mn-cs"/>
                        </a:rPr>
                        <a:t>​</a:t>
                      </a:r>
                      <a:endParaRPr lang="en-US" sz="1200" b="0" i="0" u="none" strike="noStrike" noProof="0">
                        <a:solidFill>
                          <a:srgbClr val="000000"/>
                        </a:solidFill>
                        <a:effectLst/>
                      </a:endParaRPr>
                    </a:p>
                  </a:txBody>
                  <a:tcPr>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a:solidFill>
                        <a:srgbClr val="FFFFFF"/>
                      </a:solidFill>
                    </a:lnB>
                    <a:solidFill>
                      <a:srgbClr val="ECEAFF"/>
                    </a:solidFill>
                  </a:tcPr>
                </a:tc>
                <a:extLst>
                  <a:ext uri="{0D108BD9-81ED-4DB2-BD59-A6C34878D82A}">
                    <a16:rowId xmlns:a16="http://schemas.microsoft.com/office/drawing/2014/main" val="2318742642"/>
                  </a:ext>
                </a:extLst>
              </a:tr>
              <a:tr h="409574">
                <a:tc>
                  <a:txBody>
                    <a:bodyPr/>
                    <a:lstStyle/>
                    <a:p>
                      <a:pPr lvl="0">
                        <a:lnSpc>
                          <a:spcPts val="1650"/>
                        </a:lnSpc>
                        <a:buNone/>
                      </a:pPr>
                      <a:r>
                        <a:rPr lang="en-US" sz="1250" b="0" i="0" u="none" strike="noStrike" kern="1200" err="1">
                          <a:solidFill>
                            <a:schemeClr val="dk1"/>
                          </a:solidFill>
                          <a:effectLst/>
                          <a:latin typeface="+mn-lt"/>
                          <a:ea typeface="+mn-ea"/>
                          <a:cs typeface="+mn-cs"/>
                        </a:rPr>
                        <a:t>latest_granted_contract_overdue_flag</a:t>
                      </a:r>
                      <a:endParaRPr lang="en-GB" sz="1250" b="0">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AFF"/>
                    </a:solidFill>
                  </a:tcPr>
                </a:tc>
                <a:tc>
                  <a:txBody>
                    <a:bodyPr/>
                    <a:lstStyle/>
                    <a:p>
                      <a:pPr lvl="0">
                        <a:lnSpc>
                          <a:spcPts val="1650"/>
                        </a:lnSpc>
                        <a:buNone/>
                      </a:pPr>
                      <a:r>
                        <a:rPr lang="en-US" sz="1200" b="0" i="0" u="none" strike="noStrike" kern="1200">
                          <a:solidFill>
                            <a:schemeClr val="dk1"/>
                          </a:solidFill>
                          <a:effectLst/>
                          <a:latin typeface="+mn-lt"/>
                          <a:ea typeface="+mn-ea"/>
                          <a:cs typeface="+mn-cs"/>
                        </a:rPr>
                        <a:t>Indicates if the most recent granted contract was overdue (1 = Yes, 0 = No).</a:t>
                      </a:r>
                      <a:r>
                        <a:rPr lang="en-US" sz="1200" b="0" i="0" kern="1200">
                          <a:solidFill>
                            <a:schemeClr val="dk1"/>
                          </a:solidFill>
                          <a:effectLst/>
                          <a:latin typeface="+mn-lt"/>
                          <a:ea typeface="+mn-ea"/>
                          <a:cs typeface="+mn-cs"/>
                        </a:rPr>
                        <a:t>​</a:t>
                      </a:r>
                      <a:endParaRPr lang="en-US" sz="1200" b="0">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AFF"/>
                    </a:solidFill>
                  </a:tcPr>
                </a:tc>
                <a:extLst>
                  <a:ext uri="{0D108BD9-81ED-4DB2-BD59-A6C34878D82A}">
                    <a16:rowId xmlns:a16="http://schemas.microsoft.com/office/drawing/2014/main" val="2192276883"/>
                  </a:ext>
                </a:extLst>
              </a:tr>
              <a:tr h="409575">
                <a:tc>
                  <a:txBody>
                    <a:bodyPr/>
                    <a:lstStyle/>
                    <a:p>
                      <a:pPr fontAlgn="base">
                        <a:lnSpc>
                          <a:spcPts val="1650"/>
                        </a:lnSpc>
                        <a:buNone/>
                      </a:pPr>
                      <a:r>
                        <a:rPr lang="en-US" sz="1250" b="0" i="0" u="none" strike="noStrike" kern="1200">
                          <a:solidFill>
                            <a:schemeClr val="dk1"/>
                          </a:solidFill>
                          <a:effectLst/>
                          <a:latin typeface="+mn-lt"/>
                          <a:ea typeface="+mn-ea"/>
                          <a:cs typeface="+mn-cs"/>
                        </a:rPr>
                        <a:t>ratio_closed_over_new_granted_cnt_24M</a:t>
                      </a:r>
                      <a:endParaRPr lang="en-GB" sz="1250" b="0">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AFF"/>
                    </a:solidFill>
                  </a:tcPr>
                </a:tc>
                <a:tc>
                  <a:txBody>
                    <a:bodyPr/>
                    <a:lstStyle/>
                    <a:p>
                      <a:pPr fontAlgn="base">
                        <a:lnSpc>
                          <a:spcPts val="1650"/>
                        </a:lnSpc>
                        <a:buNone/>
                      </a:pPr>
                      <a:r>
                        <a:rPr lang="en-US" sz="1200" b="0" i="0" u="none" strike="noStrike" kern="1200">
                          <a:solidFill>
                            <a:schemeClr val="dk1"/>
                          </a:solidFill>
                          <a:effectLst/>
                          <a:latin typeface="+mn-lt"/>
                          <a:ea typeface="+mn-ea"/>
                          <a:cs typeface="+mn-cs"/>
                        </a:rPr>
                        <a:t>Ratio of the number of contracts closed in the last 6 months to the number of new contracts granted in the last 24 months.</a:t>
                      </a:r>
                      <a:r>
                        <a:rPr lang="en-US" sz="1200" b="0" i="0" kern="1200">
                          <a:solidFill>
                            <a:schemeClr val="dk1"/>
                          </a:solidFill>
                          <a:effectLst/>
                          <a:latin typeface="+mn-lt"/>
                          <a:ea typeface="+mn-ea"/>
                          <a:cs typeface="+mn-cs"/>
                        </a:rPr>
                        <a:t>​</a:t>
                      </a:r>
                      <a:endParaRPr lang="en-US" sz="1200" b="0">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CEAFF"/>
                    </a:solidFill>
                  </a:tcPr>
                </a:tc>
                <a:extLst>
                  <a:ext uri="{0D108BD9-81ED-4DB2-BD59-A6C34878D82A}">
                    <a16:rowId xmlns:a16="http://schemas.microsoft.com/office/drawing/2014/main" val="1628199155"/>
                  </a:ext>
                </a:extLst>
              </a:tr>
              <a:tr h="409575">
                <a:tc>
                  <a:txBody>
                    <a:bodyPr/>
                    <a:lstStyle/>
                    <a:p>
                      <a:pPr fontAlgn="base">
                        <a:lnSpc>
                          <a:spcPts val="1650"/>
                        </a:lnSpc>
                        <a:buNone/>
                      </a:pPr>
                      <a:r>
                        <a:rPr lang="en-US" sz="1250" b="0" i="0" u="none" strike="noStrike" kern="1200" err="1">
                          <a:solidFill>
                            <a:schemeClr val="dk1"/>
                          </a:solidFill>
                          <a:effectLst/>
                          <a:latin typeface="+mn-lt"/>
                          <a:ea typeface="+mn-ea"/>
                          <a:cs typeface="+mn-cs"/>
                        </a:rPr>
                        <a:t>ratio_risky_contracts_to_granted_contracts</a:t>
                      </a:r>
                      <a:endParaRPr lang="en-GB" sz="1250" b="0">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tc>
                  <a:txBody>
                    <a:bodyPr/>
                    <a:lstStyle/>
                    <a:p>
                      <a:pPr fontAlgn="base">
                        <a:lnSpc>
                          <a:spcPts val="1650"/>
                        </a:lnSpc>
                        <a:buNone/>
                      </a:pPr>
                      <a:r>
                        <a:rPr lang="en-US" sz="1200" b="0" i="0" u="none" strike="noStrike" kern="1200">
                          <a:solidFill>
                            <a:schemeClr val="dk1"/>
                          </a:solidFill>
                          <a:effectLst/>
                          <a:latin typeface="+mn-lt"/>
                          <a:ea typeface="+mn-ea"/>
                          <a:cs typeface="+mn-cs"/>
                        </a:rPr>
                        <a:t>Ratio of the number of risky contracts to the number of contracts granted.</a:t>
                      </a:r>
                      <a:r>
                        <a:rPr lang="en-US" sz="1200" b="0" i="0" kern="1200">
                          <a:solidFill>
                            <a:schemeClr val="dk1"/>
                          </a:solidFill>
                          <a:effectLst/>
                          <a:latin typeface="+mn-lt"/>
                          <a:ea typeface="+mn-ea"/>
                          <a:cs typeface="+mn-cs"/>
                        </a:rPr>
                        <a:t>​</a:t>
                      </a:r>
                      <a:endParaRPr lang="en-US" sz="1200" b="0">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767027973"/>
                  </a:ext>
                </a:extLst>
              </a:tr>
              <a:tr h="409574">
                <a:tc>
                  <a:txBody>
                    <a:bodyPr/>
                    <a:lstStyle/>
                    <a:p>
                      <a:pPr lvl="0">
                        <a:lnSpc>
                          <a:spcPts val="1650"/>
                        </a:lnSpc>
                        <a:buNone/>
                      </a:pPr>
                      <a:r>
                        <a:rPr lang="en-US" sz="1250" b="0" i="0" u="none" strike="noStrike" kern="1200">
                          <a:solidFill>
                            <a:schemeClr val="dk1"/>
                          </a:solidFill>
                          <a:effectLst/>
                          <a:latin typeface="+mn-lt"/>
                          <a:ea typeface="+mn-ea"/>
                          <a:cs typeface="+mn-cs"/>
                        </a:rPr>
                        <a:t>Short_and_Term_Loans_granted_contracts_cnt_24M</a:t>
                      </a:r>
                      <a:endParaRPr lang="en-GB" sz="1250" b="0">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tc>
                  <a:txBody>
                    <a:bodyPr/>
                    <a:lstStyle/>
                    <a:p>
                      <a:pPr lvl="0">
                        <a:lnSpc>
                          <a:spcPts val="1650"/>
                        </a:lnSpc>
                        <a:buNone/>
                      </a:pPr>
                      <a:r>
                        <a:rPr lang="en-US" sz="1200" b="0" i="0" u="none" strike="noStrike" kern="1200">
                          <a:solidFill>
                            <a:schemeClr val="dk1"/>
                          </a:solidFill>
                          <a:effectLst/>
                          <a:latin typeface="+mn-lt"/>
                          <a:ea typeface="+mn-ea"/>
                          <a:cs typeface="+mn-cs"/>
                        </a:rPr>
                        <a:t>Count of Short and Term Loans granted in the last 24 months.​​</a:t>
                      </a:r>
                      <a:r>
                        <a:rPr lang="en-US" sz="1200" b="0" i="0" kern="1200">
                          <a:solidFill>
                            <a:schemeClr val="dk1"/>
                          </a:solidFill>
                          <a:effectLst/>
                          <a:latin typeface="+mn-lt"/>
                          <a:ea typeface="+mn-ea"/>
                          <a:cs typeface="+mn-cs"/>
                        </a:rPr>
                        <a:t>​</a:t>
                      </a:r>
                      <a:endParaRPr lang="en-US" sz="1200" b="0">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2679725436"/>
                  </a:ext>
                </a:extLst>
              </a:tr>
              <a:tr h="409574">
                <a:tc>
                  <a:txBody>
                    <a:bodyPr/>
                    <a:lstStyle/>
                    <a:p>
                      <a:pPr lvl="0">
                        <a:lnSpc>
                          <a:spcPts val="1650"/>
                        </a:lnSpc>
                        <a:buNone/>
                      </a:pPr>
                      <a:r>
                        <a:rPr lang="en-US" sz="1250" b="0" i="0" u="none" strike="noStrike" kern="1200" err="1">
                          <a:solidFill>
                            <a:schemeClr val="dk1"/>
                          </a:solidFill>
                          <a:effectLst/>
                          <a:latin typeface="+mn-lt"/>
                          <a:ea typeface="+mn-ea"/>
                          <a:cs typeface="+mn-cs"/>
                        </a:rPr>
                        <a:t>flg_zero_non_granted_ever</a:t>
                      </a:r>
                      <a:endParaRPr lang="en-GB" sz="1250" b="0">
                        <a:effectLst/>
                        <a:latin typeface="Univers LT"/>
                      </a:endParaRPr>
                    </a:p>
                  </a:txBody>
                  <a:tcPr>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a:solidFill>
                        <a:srgbClr val="FFFFFF"/>
                      </a:solidFill>
                    </a:lnB>
                    <a:solidFill>
                      <a:srgbClr val="D6D1FF"/>
                    </a:solidFill>
                  </a:tcPr>
                </a:tc>
                <a:tc>
                  <a:txBody>
                    <a:bodyPr/>
                    <a:lstStyle/>
                    <a:p>
                      <a:pPr lvl="0">
                        <a:lnSpc>
                          <a:spcPts val="1650"/>
                        </a:lnSpc>
                        <a:buNone/>
                      </a:pPr>
                      <a:r>
                        <a:rPr lang="en-US" sz="1200" b="0" i="0" u="none" strike="noStrike" kern="1200">
                          <a:solidFill>
                            <a:schemeClr val="dk1"/>
                          </a:solidFill>
                          <a:effectLst/>
                          <a:latin typeface="+mn-lt"/>
                          <a:ea typeface="+mn-ea"/>
                          <a:cs typeface="+mn-cs"/>
                        </a:rPr>
                        <a:t>A flag (likely 1/0) that indicates whether the customer never had any loan applications rejected (i.e., non-granted contracts = 0).​</a:t>
                      </a:r>
                      <a:r>
                        <a:rPr lang="en-US" sz="1200" b="0" i="0" kern="1200">
                          <a:solidFill>
                            <a:schemeClr val="dk1"/>
                          </a:solidFill>
                          <a:effectLst/>
                          <a:latin typeface="+mn-lt"/>
                          <a:ea typeface="+mn-ea"/>
                          <a:cs typeface="+mn-cs"/>
                        </a:rPr>
                        <a:t>​</a:t>
                      </a:r>
                      <a:endParaRPr lang="en-US" sz="1200" b="0"/>
                    </a:p>
                  </a:txBody>
                  <a:tcPr>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a:solidFill>
                        <a:srgbClr val="FFFFFF"/>
                      </a:solidFill>
                    </a:lnB>
                    <a:solidFill>
                      <a:srgbClr val="D6D1FF"/>
                    </a:solidFill>
                  </a:tcPr>
                </a:tc>
                <a:extLst>
                  <a:ext uri="{0D108BD9-81ED-4DB2-BD59-A6C34878D82A}">
                    <a16:rowId xmlns:a16="http://schemas.microsoft.com/office/drawing/2014/main" val="1977791616"/>
                  </a:ext>
                </a:extLst>
              </a:tr>
              <a:tr h="409575">
                <a:tc>
                  <a:txBody>
                    <a:bodyPr/>
                    <a:lstStyle/>
                    <a:p>
                      <a:pPr fontAlgn="base">
                        <a:lnSpc>
                          <a:spcPts val="1650"/>
                        </a:lnSpc>
                        <a:buNone/>
                      </a:pPr>
                      <a:r>
                        <a:rPr lang="en-US" sz="1250" b="0" i="0" u="none" strike="noStrike" kern="1200">
                          <a:solidFill>
                            <a:schemeClr val="dk1"/>
                          </a:solidFill>
                          <a:effectLst/>
                          <a:latin typeface="+mn-lt"/>
                          <a:ea typeface="+mn-ea"/>
                          <a:cs typeface="+mn-cs"/>
                        </a:rPr>
                        <a:t>Personal_Loans_granted_contracts_amt_24M</a:t>
                      </a:r>
                      <a:endParaRPr lang="en-GB" sz="1250" b="0">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tc>
                  <a:txBody>
                    <a:bodyPr/>
                    <a:lstStyle/>
                    <a:p>
                      <a:pPr fontAlgn="base">
                        <a:lnSpc>
                          <a:spcPts val="1650"/>
                        </a:lnSpc>
                        <a:buNone/>
                      </a:pPr>
                      <a:r>
                        <a:rPr lang="en-US" sz="1200" b="0" i="0" u="none" strike="noStrike" kern="1200">
                          <a:solidFill>
                            <a:schemeClr val="dk1"/>
                          </a:solidFill>
                          <a:effectLst/>
                          <a:latin typeface="+mn-lt"/>
                          <a:ea typeface="+mn-ea"/>
                          <a:cs typeface="+mn-cs"/>
                        </a:rPr>
                        <a:t>Total amount of Personal Loans granted in the last 24 months.​</a:t>
                      </a:r>
                      <a:endParaRPr lang="en-US" sz="1200" b="0">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2696650371"/>
                  </a:ext>
                </a:extLst>
              </a:tr>
              <a:tr h="409574">
                <a:tc>
                  <a:txBody>
                    <a:bodyPr/>
                    <a:lstStyle/>
                    <a:p>
                      <a:pPr lvl="0">
                        <a:lnSpc>
                          <a:spcPts val="1650"/>
                        </a:lnSpc>
                        <a:buNone/>
                      </a:pPr>
                      <a:r>
                        <a:rPr lang="en-US" sz="1250" b="0" i="0" u="none" strike="noStrike" kern="1200" err="1">
                          <a:solidFill>
                            <a:schemeClr val="dk1"/>
                          </a:solidFill>
                          <a:effectLst/>
                          <a:latin typeface="+mn-lt"/>
                          <a:ea typeface="+mn-ea"/>
                          <a:cs typeface="+mn-cs"/>
                        </a:rPr>
                        <a:t>CreditAvgCreditLimit</a:t>
                      </a:r>
                      <a:endParaRPr lang="en-GB" sz="1250" b="0">
                        <a:effectLst/>
                        <a:latin typeface="Univers LT"/>
                      </a:endParaRPr>
                    </a:p>
                  </a:txBody>
                  <a:tcPr>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tc>
                  <a:txBody>
                    <a:bodyPr/>
                    <a:lstStyle/>
                    <a:p>
                      <a:pPr lvl="0" algn="l">
                        <a:lnSpc>
                          <a:spcPct val="100000"/>
                        </a:lnSpc>
                        <a:spcBef>
                          <a:spcPts val="0"/>
                        </a:spcBef>
                        <a:spcAft>
                          <a:spcPts val="0"/>
                        </a:spcAft>
                        <a:buNone/>
                      </a:pPr>
                      <a:r>
                        <a:rPr lang="en-US" sz="1200" b="0" i="0" u="none" strike="noStrike" kern="1200">
                          <a:solidFill>
                            <a:schemeClr val="dk1"/>
                          </a:solidFill>
                          <a:effectLst/>
                          <a:latin typeface="+mn-lt"/>
                          <a:ea typeface="+mn-ea"/>
                          <a:cs typeface="+mn-cs"/>
                        </a:rPr>
                        <a:t>Average credit limit across all credit card lines: Total Credit Limit / Total Number of Credit Card Lines.​</a:t>
                      </a:r>
                      <a:r>
                        <a:rPr lang="en-US" sz="1200" b="0" i="0" kern="1200">
                          <a:solidFill>
                            <a:schemeClr val="dk1"/>
                          </a:solidFill>
                          <a:effectLst/>
                          <a:latin typeface="+mn-lt"/>
                          <a:ea typeface="+mn-ea"/>
                          <a:cs typeface="+mn-cs"/>
                        </a:rPr>
                        <a:t>​</a:t>
                      </a:r>
                      <a:endParaRPr lang="en-US" sz="1200" b="0" i="0" u="none" strike="noStrike" noProof="0">
                        <a:solidFill>
                          <a:srgbClr val="000000"/>
                        </a:solidFill>
                        <a:effectLst/>
                      </a:endParaRPr>
                    </a:p>
                  </a:txBody>
                  <a:tcPr>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4015479020"/>
                  </a:ext>
                </a:extLst>
              </a:tr>
              <a:tr h="409574">
                <a:tc>
                  <a:txBody>
                    <a:bodyPr/>
                    <a:lstStyle/>
                    <a:p>
                      <a:pPr lvl="0">
                        <a:lnSpc>
                          <a:spcPts val="1650"/>
                        </a:lnSpc>
                        <a:buNone/>
                      </a:pPr>
                      <a:r>
                        <a:rPr lang="en-US" sz="1250" b="0" i="0" u="none" strike="noStrike" kern="1200" err="1">
                          <a:solidFill>
                            <a:schemeClr val="dk1"/>
                          </a:solidFill>
                          <a:effectLst/>
                          <a:latin typeface="+mn-lt"/>
                          <a:ea typeface="+mn-ea"/>
                          <a:cs typeface="+mn-cs"/>
                        </a:rPr>
                        <a:t>flg_zero_granted_ever</a:t>
                      </a:r>
                      <a:endParaRPr lang="en-US" sz="1250" b="0" i="0" u="none" strike="noStrike" kern="1200">
                        <a:solidFill>
                          <a:schemeClr val="dk1"/>
                        </a:solidFill>
                        <a:effectLst/>
                        <a:latin typeface="+mn-lt"/>
                        <a:ea typeface="+mn-ea"/>
                        <a:cs typeface="+mn-cs"/>
                      </a:endParaRPr>
                    </a:p>
                  </a:txBody>
                  <a:tcPr>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a:solidFill>
                        <a:srgbClr val="FFFFFF"/>
                      </a:solidFill>
                    </a:lnB>
                    <a:solidFill>
                      <a:srgbClr val="D6D1FF"/>
                    </a:solidFill>
                  </a:tcPr>
                </a:tc>
                <a:tc>
                  <a:txBody>
                    <a:bodyPr/>
                    <a:lstStyle/>
                    <a:p>
                      <a:pPr lvl="0" algn="l">
                        <a:lnSpc>
                          <a:spcPct val="100000"/>
                        </a:lnSpc>
                        <a:spcBef>
                          <a:spcPts val="0"/>
                        </a:spcBef>
                        <a:spcAft>
                          <a:spcPts val="0"/>
                        </a:spcAft>
                        <a:buNone/>
                      </a:pPr>
                      <a:r>
                        <a:rPr lang="en-US" sz="1200" b="0" i="0" u="none" strike="noStrike" kern="1200">
                          <a:solidFill>
                            <a:schemeClr val="dk1"/>
                          </a:solidFill>
                          <a:effectLst/>
                          <a:latin typeface="+mn-lt"/>
                          <a:ea typeface="+mn-ea"/>
                          <a:cs typeface="+mn-cs"/>
                        </a:rPr>
                        <a:t>A flag that indicates the user never had any granted loans (i.e., granted contracts = 0).​</a:t>
                      </a:r>
                      <a:r>
                        <a:rPr lang="en-US" sz="1200" b="0" i="0" kern="1200">
                          <a:solidFill>
                            <a:schemeClr val="dk1"/>
                          </a:solidFill>
                          <a:effectLst/>
                          <a:latin typeface="+mn-lt"/>
                          <a:ea typeface="+mn-ea"/>
                          <a:cs typeface="+mn-cs"/>
                        </a:rPr>
                        <a:t>​</a:t>
                      </a:r>
                    </a:p>
                  </a:txBody>
                  <a:tcPr>
                    <a:lnL w="9524">
                      <a:solidFill>
                        <a:srgbClr val="FFFFFF"/>
                      </a:solidFill>
                    </a:lnL>
                    <a:lnR w="9524">
                      <a:solidFill>
                        <a:srgbClr val="FFFFFF"/>
                      </a:solidFill>
                    </a:lnR>
                    <a:lnT w="9525" cap="flat" cmpd="sng" algn="ctr">
                      <a:solidFill>
                        <a:srgbClr val="FFFFFF"/>
                      </a:solidFill>
                      <a:prstDash val="solid"/>
                      <a:round/>
                      <a:headEnd type="none" w="med" len="med"/>
                      <a:tailEnd type="none" w="med" len="med"/>
                    </a:lnT>
                    <a:lnB w="9524">
                      <a:solidFill>
                        <a:srgbClr val="FFFFFF"/>
                      </a:solidFill>
                    </a:lnB>
                    <a:solidFill>
                      <a:srgbClr val="D6D1FF"/>
                    </a:solidFill>
                  </a:tcPr>
                </a:tc>
                <a:extLst>
                  <a:ext uri="{0D108BD9-81ED-4DB2-BD59-A6C34878D82A}">
                    <a16:rowId xmlns:a16="http://schemas.microsoft.com/office/drawing/2014/main" val="3492825735"/>
                  </a:ext>
                </a:extLst>
              </a:tr>
            </a:tbl>
          </a:graphicData>
        </a:graphic>
      </p:graphicFrame>
    </p:spTree>
    <p:extLst>
      <p:ext uri="{BB962C8B-B14F-4D97-AF65-F5344CB8AC3E}">
        <p14:creationId xmlns:p14="http://schemas.microsoft.com/office/powerpoint/2010/main" val="24367961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6F507-7AEA-7101-EDAD-E1436E5B9C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2D1BCE1-F120-CD57-214F-A053F3C86BEC}"/>
              </a:ext>
            </a:extLst>
          </p:cNvPr>
          <p:cNvSpPr>
            <a:spLocks noGrp="1"/>
          </p:cNvSpPr>
          <p:nvPr>
            <p:ph type="title"/>
          </p:nvPr>
        </p:nvSpPr>
        <p:spPr>
          <a:xfrm>
            <a:off x="226513" y="251310"/>
            <a:ext cx="11364275" cy="537454"/>
          </a:xfrm>
        </p:spPr>
        <p:txBody>
          <a:bodyPr vert="horz" lIns="91440" tIns="45720" rIns="91440" bIns="45720" rtlCol="0" anchor="ctr">
            <a:noAutofit/>
          </a:bodyPr>
          <a:lstStyle/>
          <a:p>
            <a:pPr>
              <a:lnSpc>
                <a:spcPct val="150000"/>
              </a:lnSpc>
            </a:pPr>
            <a:r>
              <a:rPr lang="en-US" sz="2400"/>
              <a:t>Rank# 11: Personal_Loans_granted_contracts_amt_24M(5 / 5) </a:t>
            </a:r>
            <a:r>
              <a:rPr lang="en-IN" sz="2400"/>
              <a:t>- Feature CSI Analysis &lt;</a:t>
            </a:r>
            <a:r>
              <a:rPr lang="en-IN" sz="2400">
                <a:solidFill>
                  <a:srgbClr val="C00000"/>
                </a:solidFill>
              </a:rPr>
              <a:t>Applied</a:t>
            </a:r>
            <a:r>
              <a:rPr lang="en-IN" sz="2400"/>
              <a:t>&gt;</a:t>
            </a:r>
            <a:r>
              <a:rPr lang="en-IN" sz="2400" b="0"/>
              <a:t>​</a:t>
            </a:r>
            <a:endParaRPr lang="en-US" sz="1400"/>
          </a:p>
        </p:txBody>
      </p:sp>
      <p:sp>
        <p:nvSpPr>
          <p:cNvPr id="5" name="Slide Number Placeholder 1">
            <a:extLst>
              <a:ext uri="{FF2B5EF4-FFF2-40B4-BE49-F238E27FC236}">
                <a16:creationId xmlns:a16="http://schemas.microsoft.com/office/drawing/2014/main" id="{AD724670-BF24-A0F4-E9DE-1AB6A75C3807}"/>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70</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5CE9EE5B-66CA-7D58-55CA-AA2D35A1386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B5222B63-8AD7-52A0-0291-537BB7FAE90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4AD7C275-FFAD-9C49-A738-579BC8EE225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9B1B282D-683C-E929-269F-4E717BE10BE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F461FC62-BF07-C8B0-BFE3-4E574009568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00FD8D93-B2E8-C5CF-0A76-F5D0423B44DB}"/>
              </a:ext>
            </a:extLst>
          </p:cNvPr>
          <p:cNvSpPr>
            <a:spLocks noChangeArrowheads="1"/>
          </p:cNvSpPr>
          <p:nvPr/>
        </p:nvSpPr>
        <p:spPr bwMode="auto">
          <a:xfrm>
            <a:off x="0" y="167044"/>
            <a:ext cx="22442"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233B4594-D4D0-1A10-30AE-D6C6BCBF54CA}"/>
              </a:ext>
            </a:extLst>
          </p:cNvPr>
          <p:cNvSpPr txBox="1"/>
          <p:nvPr/>
        </p:nvSpPr>
        <p:spPr>
          <a:xfrm>
            <a:off x="1926739" y="4795402"/>
            <a:ext cx="8323603"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200"/>
              <a:t>Baseline period: Sep’2024 to Jan’2025.CSI for Personal_Loans_granted_contracts_amt_24M was low and stable during the baseline period. </a:t>
            </a:r>
          </a:p>
          <a:p>
            <a:pPr marL="285750" indent="-285750">
              <a:spcAft>
                <a:spcPts val="1200"/>
              </a:spcAft>
              <a:buFont typeface="Arial" panose="020B0604020202020204" pitchFamily="34" charset="0"/>
              <a:buChar char="•"/>
            </a:pPr>
            <a:r>
              <a:rPr lang="en-US" sz="1200"/>
              <a:t>In the Test/OOT period (Feb to Jul 2025), the CSI showed a fluctuating upward trend, with a significant spike in July 2025 to over 0.05, indicating a clear shift in the feature distribution and suggesting data drift.</a:t>
            </a:r>
          </a:p>
        </p:txBody>
      </p:sp>
      <p:pic>
        <p:nvPicPr>
          <p:cNvPr id="6" name="Picture 5">
            <a:extLst>
              <a:ext uri="{FF2B5EF4-FFF2-40B4-BE49-F238E27FC236}">
                <a16:creationId xmlns:a16="http://schemas.microsoft.com/office/drawing/2014/main" id="{D01433E3-0545-2350-ACE5-1E85DA472236}"/>
              </a:ext>
            </a:extLst>
          </p:cNvPr>
          <p:cNvPicPr>
            <a:picLocks noChangeAspect="1"/>
          </p:cNvPicPr>
          <p:nvPr/>
        </p:nvPicPr>
        <p:blipFill>
          <a:blip r:embed="rId2"/>
          <a:stretch>
            <a:fillRect/>
          </a:stretch>
        </p:blipFill>
        <p:spPr>
          <a:xfrm>
            <a:off x="1385887" y="934708"/>
            <a:ext cx="9420225" cy="3714750"/>
          </a:xfrm>
          <a:prstGeom prst="rect">
            <a:avLst/>
          </a:prstGeom>
        </p:spPr>
      </p:pic>
    </p:spTree>
    <p:extLst>
      <p:ext uri="{BB962C8B-B14F-4D97-AF65-F5344CB8AC3E}">
        <p14:creationId xmlns:p14="http://schemas.microsoft.com/office/powerpoint/2010/main" val="42082531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76581-D8C6-EF01-7CBC-6F22A4DDA9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1BFFE33-D272-181A-FE49-14C3DF7401D3}"/>
              </a:ext>
            </a:extLst>
          </p:cNvPr>
          <p:cNvSpPr>
            <a:spLocks noGrp="1"/>
          </p:cNvSpPr>
          <p:nvPr>
            <p:ph type="title"/>
          </p:nvPr>
        </p:nvSpPr>
        <p:spPr>
          <a:xfrm>
            <a:off x="278839" y="78917"/>
            <a:ext cx="10944827" cy="444678"/>
          </a:xfrm>
        </p:spPr>
        <p:txBody>
          <a:bodyPr vert="horz" lIns="91440" tIns="45720" rIns="91440" bIns="45720" rtlCol="0" anchor="ctr">
            <a:noAutofit/>
          </a:bodyPr>
          <a:lstStyle/>
          <a:p>
            <a:pPr>
              <a:lnSpc>
                <a:spcPct val="150000"/>
              </a:lnSpc>
            </a:pPr>
            <a:r>
              <a:rPr lang="en-US" sz="2400"/>
              <a:t>Rank# 12: </a:t>
            </a:r>
            <a:r>
              <a:rPr lang="en-US" sz="2400" err="1"/>
              <a:t>CreditAvgCreditLimit</a:t>
            </a:r>
            <a:r>
              <a:rPr lang="en-US" sz="2400"/>
              <a:t> ( 1 / 5) -  </a:t>
            </a:r>
            <a:r>
              <a:rPr lang="en-IN" sz="2400"/>
              <a:t>Performance in Train vs Test  &lt;</a:t>
            </a:r>
            <a:r>
              <a:rPr lang="en-IN" sz="2400">
                <a:solidFill>
                  <a:srgbClr val="C00000"/>
                </a:solidFill>
              </a:rPr>
              <a:t>Disbursed</a:t>
            </a:r>
            <a:r>
              <a:rPr lang="en-IN" sz="2400"/>
              <a:t>&gt;</a:t>
            </a:r>
            <a:endParaRPr lang="en-US" sz="2400"/>
          </a:p>
        </p:txBody>
      </p:sp>
      <p:sp>
        <p:nvSpPr>
          <p:cNvPr id="4" name="TextBox 3">
            <a:extLst>
              <a:ext uri="{FF2B5EF4-FFF2-40B4-BE49-F238E27FC236}">
                <a16:creationId xmlns:a16="http://schemas.microsoft.com/office/drawing/2014/main" id="{127B53D2-43E5-A3C3-4696-D2DD2C782594}"/>
              </a:ext>
            </a:extLst>
          </p:cNvPr>
          <p:cNvSpPr txBox="1"/>
          <p:nvPr/>
        </p:nvSpPr>
        <p:spPr>
          <a:xfrm>
            <a:off x="316735" y="547106"/>
            <a:ext cx="11738322" cy="369332"/>
          </a:xfrm>
          <a:prstGeom prst="rect">
            <a:avLst/>
          </a:prstGeom>
          <a:noFill/>
        </p:spPr>
        <p:txBody>
          <a:bodyPr wrap="square" rtlCol="0">
            <a:spAutoFit/>
          </a:bodyPr>
          <a:lstStyle/>
          <a:p>
            <a:pPr lvl="0">
              <a:defRPr/>
            </a:pPr>
            <a:r>
              <a:rPr lang="en-US"/>
              <a:t>Average credit limit across all credit card lines: Total Credit Limit / Total Number of Credit Card Lines.​</a:t>
            </a:r>
            <a:endParaRPr kumimoji="0" lang="en-IN" sz="1200" b="0" i="0" u="none" strike="noStrike" kern="1200" cap="none" spc="0" normalizeH="0" baseline="0" noProof="0">
              <a:ln>
                <a:noFill/>
              </a:ln>
              <a:solidFill>
                <a:prstClr val="black"/>
              </a:solidFill>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22B1EF9C-8F83-E350-8C8B-D94A346C56D4}"/>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71</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869017AA-FC6A-8478-BC53-D24CFD6B53BD}"/>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F6F8F241-10F5-91F9-5833-38501E156DC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FCC3DDB7-B187-C029-67B7-3C230ACA00C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9A145633-BD64-467A-FDCA-A5CA6B5E7CE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28C698E3-3938-74D1-CBF1-C7081E49BBB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82A1B4A3-6B6E-8E63-9438-6C71C4B405F7}"/>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4EAA40D-4527-329A-ADB3-8108E5078C21}"/>
              </a:ext>
            </a:extLst>
          </p:cNvPr>
          <p:cNvSpPr>
            <a:spLocks noChangeArrowheads="1"/>
          </p:cNvSpPr>
          <p:nvPr/>
        </p:nvSpPr>
        <p:spPr bwMode="auto">
          <a:xfrm>
            <a:off x="0" y="167044"/>
            <a:ext cx="22442"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24D0D31A-E50D-C937-5375-209C3FCB81C9}"/>
              </a:ext>
            </a:extLst>
          </p:cNvPr>
          <p:cNvPicPr>
            <a:picLocks noChangeAspect="1"/>
          </p:cNvPicPr>
          <p:nvPr/>
        </p:nvPicPr>
        <p:blipFill>
          <a:blip r:embed="rId2"/>
          <a:stretch>
            <a:fillRect/>
          </a:stretch>
        </p:blipFill>
        <p:spPr>
          <a:xfrm>
            <a:off x="278839" y="946819"/>
            <a:ext cx="6844855" cy="5414420"/>
          </a:xfrm>
          <a:prstGeom prst="rect">
            <a:avLst/>
          </a:prstGeom>
        </p:spPr>
      </p:pic>
      <p:pic>
        <p:nvPicPr>
          <p:cNvPr id="17" name="Picture 16">
            <a:extLst>
              <a:ext uri="{FF2B5EF4-FFF2-40B4-BE49-F238E27FC236}">
                <a16:creationId xmlns:a16="http://schemas.microsoft.com/office/drawing/2014/main" id="{E4EA471F-6370-DE79-ABC6-097D18D5D5AE}"/>
              </a:ext>
            </a:extLst>
          </p:cNvPr>
          <p:cNvPicPr>
            <a:picLocks noChangeAspect="1"/>
          </p:cNvPicPr>
          <p:nvPr/>
        </p:nvPicPr>
        <p:blipFill>
          <a:blip r:embed="rId3"/>
          <a:stretch>
            <a:fillRect/>
          </a:stretch>
        </p:blipFill>
        <p:spPr>
          <a:xfrm>
            <a:off x="5105400" y="5202659"/>
            <a:ext cx="6949657" cy="1346056"/>
          </a:xfrm>
          <a:prstGeom prst="rect">
            <a:avLst/>
          </a:prstGeom>
        </p:spPr>
      </p:pic>
    </p:spTree>
    <p:extLst>
      <p:ext uri="{BB962C8B-B14F-4D97-AF65-F5344CB8AC3E}">
        <p14:creationId xmlns:p14="http://schemas.microsoft.com/office/powerpoint/2010/main" val="22323718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B3171-F643-8665-DBAA-5D791055C2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D6D45A-3B86-C5BC-35EF-A1C0EBEA2FF9}"/>
              </a:ext>
            </a:extLst>
          </p:cNvPr>
          <p:cNvSpPr>
            <a:spLocks noGrp="1"/>
          </p:cNvSpPr>
          <p:nvPr>
            <p:ph type="title"/>
          </p:nvPr>
        </p:nvSpPr>
        <p:spPr>
          <a:xfrm>
            <a:off x="124669" y="0"/>
            <a:ext cx="12142094" cy="537454"/>
          </a:xfrm>
        </p:spPr>
        <p:txBody>
          <a:bodyPr vert="horz" lIns="91440" tIns="45720" rIns="91440" bIns="45720" rtlCol="0" anchor="ctr">
            <a:noAutofit/>
          </a:bodyPr>
          <a:lstStyle/>
          <a:p>
            <a:pPr>
              <a:lnSpc>
                <a:spcPct val="150000"/>
              </a:lnSpc>
            </a:pPr>
            <a:r>
              <a:rPr lang="en-US" sz="2500"/>
              <a:t>Rank# 12 </a:t>
            </a:r>
            <a:r>
              <a:rPr lang="en-US" sz="2800"/>
              <a:t>: </a:t>
            </a:r>
            <a:r>
              <a:rPr lang="en-US" sz="2800" err="1"/>
              <a:t>CreditAvgCreditLimit</a:t>
            </a:r>
            <a:r>
              <a:rPr lang="en-US" sz="2800"/>
              <a:t> </a:t>
            </a:r>
            <a:r>
              <a:rPr lang="en-US" sz="2500"/>
              <a:t>(2 / 5) – Histogram &lt;</a:t>
            </a:r>
            <a:r>
              <a:rPr lang="en-US" sz="2500">
                <a:solidFill>
                  <a:srgbClr val="C00000"/>
                </a:solidFill>
              </a:rPr>
              <a:t>Disbursed</a:t>
            </a:r>
            <a:r>
              <a:rPr lang="en-US" sz="2500"/>
              <a:t>&gt;</a:t>
            </a:r>
          </a:p>
        </p:txBody>
      </p:sp>
      <p:sp>
        <p:nvSpPr>
          <p:cNvPr id="5" name="Slide Number Placeholder 1">
            <a:extLst>
              <a:ext uri="{FF2B5EF4-FFF2-40B4-BE49-F238E27FC236}">
                <a16:creationId xmlns:a16="http://schemas.microsoft.com/office/drawing/2014/main" id="{80DD12C0-89D0-4052-87BA-11A5D57A17B2}"/>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72</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83E03E02-2C49-7DB2-97B7-74A4765CF38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CB990390-46A5-87C5-744E-F5313757A30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00F621AD-7F06-67A9-C7EC-6AEE6547B098}"/>
              </a:ext>
            </a:extLst>
          </p:cNvPr>
          <p:cNvSpPr txBox="1"/>
          <p:nvPr/>
        </p:nvSpPr>
        <p:spPr>
          <a:xfrm>
            <a:off x="124669" y="5272934"/>
            <a:ext cx="597113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Both groups have highly right-skewed distributions concentrated at low credit limits. Bad customers (blue) show a slightly higher density at the extreme low end, while good customers (red) extend more gradually into higher ranges. This highlights that higher credit limits are more typical of good customers.</a:t>
            </a:r>
            <a:endParaRPr lang="en-US" sz="1200"/>
          </a:p>
        </p:txBody>
      </p:sp>
      <p:sp>
        <p:nvSpPr>
          <p:cNvPr id="6" name="TextBox 5">
            <a:extLst>
              <a:ext uri="{FF2B5EF4-FFF2-40B4-BE49-F238E27FC236}">
                <a16:creationId xmlns:a16="http://schemas.microsoft.com/office/drawing/2014/main" id="{BA67442E-C838-D5C4-73AB-6BFD177E0BF4}"/>
              </a:ext>
            </a:extLst>
          </p:cNvPr>
          <p:cNvSpPr txBox="1"/>
          <p:nvPr/>
        </p:nvSpPr>
        <p:spPr>
          <a:xfrm>
            <a:off x="6543578" y="888818"/>
            <a:ext cx="546035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Both </a:t>
            </a:r>
            <a:r>
              <a:rPr lang="en-US" sz="1200" err="1">
                <a:ea typeface="+mn-lt"/>
                <a:cs typeface="+mn-lt"/>
              </a:rPr>
              <a:t>Train+Val</a:t>
            </a:r>
            <a:r>
              <a:rPr lang="en-US" sz="1200">
                <a:ea typeface="+mn-lt"/>
                <a:cs typeface="+mn-lt"/>
              </a:rPr>
              <a:t> (green) and </a:t>
            </a:r>
            <a:r>
              <a:rPr lang="en-US" sz="1200" err="1">
                <a:ea typeface="+mn-lt"/>
                <a:cs typeface="+mn-lt"/>
              </a:rPr>
              <a:t>Test+OOT</a:t>
            </a:r>
            <a:r>
              <a:rPr lang="en-US" sz="1200">
                <a:ea typeface="+mn-lt"/>
                <a:cs typeface="+mn-lt"/>
              </a:rPr>
              <a:t> (orange) show a very similar and heavily right-skewed distribution. The vast majority of customers have a low average credit limit, with values clustered near zero. The </a:t>
            </a:r>
            <a:r>
              <a:rPr lang="en-US" sz="1200" err="1">
                <a:ea typeface="+mn-lt"/>
                <a:cs typeface="+mn-lt"/>
              </a:rPr>
              <a:t>Test+OOT</a:t>
            </a:r>
            <a:r>
              <a:rPr lang="en-US" sz="1200">
                <a:ea typeface="+mn-lt"/>
                <a:cs typeface="+mn-lt"/>
              </a:rPr>
              <a:t> dataset closely mirrors the </a:t>
            </a:r>
            <a:r>
              <a:rPr lang="en-US" sz="1200" err="1">
                <a:ea typeface="+mn-lt"/>
                <a:cs typeface="+mn-lt"/>
              </a:rPr>
              <a:t>Train+Val</a:t>
            </a:r>
            <a:r>
              <a:rPr lang="en-US" sz="1200">
                <a:ea typeface="+mn-lt"/>
                <a:cs typeface="+mn-lt"/>
              </a:rPr>
              <a:t> dataset, indicating strong alignment and minimal distribution drift.</a:t>
            </a:r>
            <a:endParaRPr lang="en-US" sz="1200"/>
          </a:p>
        </p:txBody>
      </p:sp>
      <p:pic>
        <p:nvPicPr>
          <p:cNvPr id="11" name="Picture 10">
            <a:extLst>
              <a:ext uri="{FF2B5EF4-FFF2-40B4-BE49-F238E27FC236}">
                <a16:creationId xmlns:a16="http://schemas.microsoft.com/office/drawing/2014/main" id="{1E6ED954-FDE9-7254-06FF-FAEE863A172E}"/>
              </a:ext>
            </a:extLst>
          </p:cNvPr>
          <p:cNvPicPr>
            <a:picLocks noChangeAspect="1"/>
          </p:cNvPicPr>
          <p:nvPr/>
        </p:nvPicPr>
        <p:blipFill>
          <a:blip r:embed="rId2"/>
          <a:stretch>
            <a:fillRect/>
          </a:stretch>
        </p:blipFill>
        <p:spPr>
          <a:xfrm>
            <a:off x="0" y="738849"/>
            <a:ext cx="6095805" cy="4363730"/>
          </a:xfrm>
          <a:prstGeom prst="rect">
            <a:avLst/>
          </a:prstGeom>
        </p:spPr>
      </p:pic>
      <p:pic>
        <p:nvPicPr>
          <p:cNvPr id="13" name="Picture 12">
            <a:extLst>
              <a:ext uri="{FF2B5EF4-FFF2-40B4-BE49-F238E27FC236}">
                <a16:creationId xmlns:a16="http://schemas.microsoft.com/office/drawing/2014/main" id="{88AD4058-177A-E8A1-21FE-E27133852E04}"/>
              </a:ext>
            </a:extLst>
          </p:cNvPr>
          <p:cNvPicPr>
            <a:picLocks noChangeAspect="1"/>
          </p:cNvPicPr>
          <p:nvPr/>
        </p:nvPicPr>
        <p:blipFill>
          <a:blip r:embed="rId3"/>
          <a:stretch>
            <a:fillRect/>
          </a:stretch>
        </p:blipFill>
        <p:spPr>
          <a:xfrm>
            <a:off x="6495316" y="1865376"/>
            <a:ext cx="5696684" cy="4992624"/>
          </a:xfrm>
          <a:prstGeom prst="rect">
            <a:avLst/>
          </a:prstGeom>
        </p:spPr>
      </p:pic>
    </p:spTree>
    <p:extLst>
      <p:ext uri="{BB962C8B-B14F-4D97-AF65-F5344CB8AC3E}">
        <p14:creationId xmlns:p14="http://schemas.microsoft.com/office/powerpoint/2010/main" val="4403970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9EA22-A4E6-6DC8-65B7-EA00B09BE3D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C968FC5-B1EB-2CB2-CF2F-40DA4E9BD02A}"/>
              </a:ext>
            </a:extLst>
          </p:cNvPr>
          <p:cNvSpPr>
            <a:spLocks noGrp="1"/>
          </p:cNvSpPr>
          <p:nvPr>
            <p:ph type="title"/>
          </p:nvPr>
        </p:nvSpPr>
        <p:spPr>
          <a:xfrm>
            <a:off x="289882" y="1614"/>
            <a:ext cx="11490992" cy="537454"/>
          </a:xfrm>
        </p:spPr>
        <p:txBody>
          <a:bodyPr vert="horz" lIns="91440" tIns="45720" rIns="91440" bIns="45720" rtlCol="0" anchor="ctr">
            <a:normAutofit fontScale="90000"/>
          </a:bodyPr>
          <a:lstStyle/>
          <a:p>
            <a:pPr>
              <a:lnSpc>
                <a:spcPct val="150000"/>
              </a:lnSpc>
            </a:pPr>
            <a:r>
              <a:rPr lang="en-US" sz="2800"/>
              <a:t>Rank# 12: </a:t>
            </a:r>
            <a:r>
              <a:rPr lang="en-US" sz="3200" err="1"/>
              <a:t>CreditAvgCreditLimit</a:t>
            </a:r>
            <a:r>
              <a:rPr lang="en-US" sz="2800"/>
              <a:t>(3 / 5) </a:t>
            </a:r>
            <a:r>
              <a:rPr lang="en-IN"/>
              <a:t>- Feature Statistics Analysis &lt;</a:t>
            </a:r>
            <a:r>
              <a:rPr lang="en-IN">
                <a:solidFill>
                  <a:srgbClr val="C00000"/>
                </a:solidFill>
              </a:rPr>
              <a:t>Disbursed</a:t>
            </a:r>
            <a:r>
              <a:rPr lang="en-IN"/>
              <a:t>&gt;</a:t>
            </a:r>
            <a:r>
              <a:rPr lang="en-IN" b="0"/>
              <a:t>​</a:t>
            </a:r>
            <a:endParaRPr lang="en-US" sz="1800"/>
          </a:p>
        </p:txBody>
      </p:sp>
      <p:sp>
        <p:nvSpPr>
          <p:cNvPr id="5" name="Slide Number Placeholder 1">
            <a:extLst>
              <a:ext uri="{FF2B5EF4-FFF2-40B4-BE49-F238E27FC236}">
                <a16:creationId xmlns:a16="http://schemas.microsoft.com/office/drawing/2014/main" id="{CACA2B14-EDCC-A178-DE98-B85CAFDC599D}"/>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73</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AA1FCFDB-0DDA-0BE1-793E-CA2569AE6D9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F0C0C933-C39B-3757-54DF-9CD1C9BF455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52D6C62A-CF75-061C-725A-9A28B1C5BA32}"/>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90E02D2A-3558-21E8-8B5C-8683D1F950A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DB210AD0-4263-B82C-4D10-0C64D3C81782}"/>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CC559AC8-55F1-704E-7936-9D3528CF44A7}"/>
              </a:ext>
            </a:extLst>
          </p:cNvPr>
          <p:cNvSpPr>
            <a:spLocks noChangeArrowheads="1"/>
          </p:cNvSpPr>
          <p:nvPr/>
        </p:nvSpPr>
        <p:spPr bwMode="auto">
          <a:xfrm>
            <a:off x="0" y="167044"/>
            <a:ext cx="22442"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A329E3E2-2E5B-5467-37EC-B6E87F3BB002}"/>
              </a:ext>
            </a:extLst>
          </p:cNvPr>
          <p:cNvSpPr/>
          <p:nvPr/>
        </p:nvSpPr>
        <p:spPr>
          <a:xfrm>
            <a:off x="539119" y="1591859"/>
            <a:ext cx="3900254" cy="311439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Aft>
                <a:spcPts val="1200"/>
              </a:spcAft>
              <a:buFont typeface="Arial,Sans-Serif" panose="020B0604020202020204" pitchFamily="34" charset="0"/>
              <a:buChar char="•"/>
            </a:pPr>
            <a:r>
              <a:rPr lang="en-US" sz="1300">
                <a:solidFill>
                  <a:schemeClr val="tx1"/>
                </a:solidFill>
                <a:cs typeface="Arial"/>
              </a:rPr>
              <a:t>The red (prediction) and blue (actual target) lines show a consistent alignment across most bins, suggesting that the model captures the general trend well for this feature.</a:t>
            </a:r>
          </a:p>
          <a:p>
            <a:pPr marL="171450" indent="-171450">
              <a:spcAft>
                <a:spcPts val="1200"/>
              </a:spcAft>
              <a:buFont typeface="Arial,Sans-Serif" panose="020B0604020202020204" pitchFamily="34" charset="0"/>
              <a:buChar char="•"/>
            </a:pPr>
            <a:r>
              <a:rPr lang="en-US" sz="1300">
                <a:solidFill>
                  <a:schemeClr val="tx1"/>
                </a:solidFill>
                <a:cs typeface="Arial"/>
              </a:rPr>
              <a:t>The small gap between the red and purple lines indicates the feature adds predictive value, although the impact is moderate.</a:t>
            </a:r>
            <a:endParaRPr lang="en-GB" sz="1300">
              <a:solidFill>
                <a:schemeClr val="tx1"/>
              </a:solidFill>
            </a:endParaRPr>
          </a:p>
        </p:txBody>
      </p:sp>
      <p:pic>
        <p:nvPicPr>
          <p:cNvPr id="9" name="Picture 8" descr="A screenshot of a computer&#10;&#10;AI-generated content may be incorrect.">
            <a:extLst>
              <a:ext uri="{FF2B5EF4-FFF2-40B4-BE49-F238E27FC236}">
                <a16:creationId xmlns:a16="http://schemas.microsoft.com/office/drawing/2014/main" id="{8DA7426C-1F3C-E215-FEC4-F5F7F5A032F1}"/>
              </a:ext>
            </a:extLst>
          </p:cNvPr>
          <p:cNvPicPr>
            <a:picLocks noChangeAspect="1"/>
          </p:cNvPicPr>
          <p:nvPr/>
        </p:nvPicPr>
        <p:blipFill>
          <a:blip r:embed="rId2"/>
          <a:stretch>
            <a:fillRect/>
          </a:stretch>
        </p:blipFill>
        <p:spPr>
          <a:xfrm>
            <a:off x="7752628" y="839798"/>
            <a:ext cx="4028246" cy="1218371"/>
          </a:xfrm>
          <a:prstGeom prst="rect">
            <a:avLst/>
          </a:prstGeom>
        </p:spPr>
      </p:pic>
      <p:pic>
        <p:nvPicPr>
          <p:cNvPr id="8" name="Picture 7">
            <a:extLst>
              <a:ext uri="{FF2B5EF4-FFF2-40B4-BE49-F238E27FC236}">
                <a16:creationId xmlns:a16="http://schemas.microsoft.com/office/drawing/2014/main" id="{3556A062-378B-0A58-526E-154AE7FC351B}"/>
              </a:ext>
            </a:extLst>
          </p:cNvPr>
          <p:cNvPicPr>
            <a:picLocks noChangeAspect="1"/>
          </p:cNvPicPr>
          <p:nvPr/>
        </p:nvPicPr>
        <p:blipFill>
          <a:blip r:embed="rId3"/>
          <a:stretch>
            <a:fillRect/>
          </a:stretch>
        </p:blipFill>
        <p:spPr>
          <a:xfrm>
            <a:off x="4778828" y="1856917"/>
            <a:ext cx="6858000" cy="4161285"/>
          </a:xfrm>
          <a:prstGeom prst="rect">
            <a:avLst/>
          </a:prstGeom>
        </p:spPr>
      </p:pic>
    </p:spTree>
    <p:extLst>
      <p:ext uri="{BB962C8B-B14F-4D97-AF65-F5344CB8AC3E}">
        <p14:creationId xmlns:p14="http://schemas.microsoft.com/office/powerpoint/2010/main" val="23398102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B3864-90AC-F58B-F52A-05433BEF31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D6173F-B776-1DCC-5AE5-2ABE5C5C17AC}"/>
              </a:ext>
            </a:extLst>
          </p:cNvPr>
          <p:cNvSpPr>
            <a:spLocks noGrp="1"/>
          </p:cNvSpPr>
          <p:nvPr>
            <p:ph type="title"/>
          </p:nvPr>
        </p:nvSpPr>
        <p:spPr>
          <a:xfrm>
            <a:off x="289882" y="1614"/>
            <a:ext cx="9906741" cy="537454"/>
          </a:xfrm>
        </p:spPr>
        <p:txBody>
          <a:bodyPr vert="horz" lIns="91440" tIns="45720" rIns="91440" bIns="45720" rtlCol="0" anchor="ctr">
            <a:noAutofit/>
          </a:bodyPr>
          <a:lstStyle/>
          <a:p>
            <a:pPr>
              <a:lnSpc>
                <a:spcPct val="150000"/>
              </a:lnSpc>
            </a:pPr>
            <a:r>
              <a:rPr lang="en-US" sz="2400"/>
              <a:t>Rank# 12: </a:t>
            </a:r>
            <a:r>
              <a:rPr lang="en-US" sz="2400" err="1"/>
              <a:t>CreditAvgCreditLimit</a:t>
            </a:r>
            <a:r>
              <a:rPr lang="en-US" sz="2400"/>
              <a:t>(4 / 5)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AA5BBCFC-AD62-A587-ABAA-7F38F1465790}"/>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74</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AE9E5B30-4C3F-4377-0BB4-4214B226739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C244E1A8-0863-BCCE-F96C-AC4D792A328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ABD50C14-CC56-C378-CD1A-31D63C88DFF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3999325E-7141-A171-4F72-637318970D5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6B068814-C6E9-229F-7961-0FD7E11DFDF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A7D8EAD5-0E4C-DE84-7CBE-70B9825E7B5C}"/>
              </a:ext>
            </a:extLst>
          </p:cNvPr>
          <p:cNvSpPr>
            <a:spLocks noChangeArrowheads="1"/>
          </p:cNvSpPr>
          <p:nvPr/>
        </p:nvSpPr>
        <p:spPr bwMode="auto">
          <a:xfrm>
            <a:off x="0" y="167044"/>
            <a:ext cx="22442"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8E7E254D-AE3A-E515-F769-AAA5A4DC4E7B}"/>
              </a:ext>
            </a:extLst>
          </p:cNvPr>
          <p:cNvSpPr txBox="1"/>
          <p:nvPr/>
        </p:nvSpPr>
        <p:spPr>
          <a:xfrm>
            <a:off x="6553867" y="2042574"/>
            <a:ext cx="4727276" cy="2354491"/>
          </a:xfrm>
          <a:prstGeom prst="rect">
            <a:avLst/>
          </a:prstGeom>
          <a:noFill/>
        </p:spPr>
        <p:txBody>
          <a:bodyPr wrap="square" lIns="91440" tIns="45720" rIns="91440" bIns="45720" anchor="t">
            <a:spAutoFit/>
          </a:bodyPr>
          <a:lstStyle/>
          <a:p>
            <a:pPr marL="285750" indent="-285750">
              <a:spcAft>
                <a:spcPts val="1200"/>
              </a:spcAft>
              <a:buFont typeface="Arial" panose="020B0604020202020204" pitchFamily="34" charset="0"/>
              <a:buChar char="•"/>
            </a:pPr>
            <a:r>
              <a:rPr lang="en-US" sz="1300"/>
              <a:t>The average credit limit shows a steady rise, peaking at 25330.83 in Dec 2024, then stabilizing between 24K-28K through 2025.</a:t>
            </a:r>
            <a:endParaRPr lang="en-US"/>
          </a:p>
          <a:p>
            <a:pPr marL="285750" indent="-285750">
              <a:spcAft>
                <a:spcPts val="1200"/>
              </a:spcAft>
              <a:buFont typeface="Arial" panose="020B0604020202020204" pitchFamily="34" charset="0"/>
              <a:buChar char="•"/>
            </a:pPr>
            <a:r>
              <a:rPr lang="en-US" sz="1300"/>
              <a:t>There are minor fluctuations, with the limit dipping slightly in Jan and Jun 2025, but the overall trend remains upward and gradual.</a:t>
            </a:r>
            <a:endParaRPr lang="en-US"/>
          </a:p>
          <a:p>
            <a:pPr marL="285750" indent="-285750">
              <a:spcAft>
                <a:spcPts val="1200"/>
              </a:spcAft>
              <a:buFont typeface="Arial" panose="020B0604020202020204" pitchFamily="34" charset="0"/>
              <a:buChar char="•"/>
            </a:pPr>
            <a:r>
              <a:rPr lang="en-US" sz="1300"/>
              <a:t>This indicates a consistent and progressive shift, making the feature reliable for modeling with minimal volatility.</a:t>
            </a:r>
            <a:endParaRPr lang="en-US"/>
          </a:p>
          <a:p>
            <a:pPr marL="285750" indent="-285750">
              <a:spcAft>
                <a:spcPts val="1200"/>
              </a:spcAft>
              <a:buFont typeface="Arial" panose="020B0604020202020204" pitchFamily="34" charset="0"/>
              <a:buChar char="•"/>
            </a:pPr>
            <a:endParaRPr lang="en-US" sz="1300"/>
          </a:p>
        </p:txBody>
      </p:sp>
      <p:graphicFrame>
        <p:nvGraphicFramePr>
          <p:cNvPr id="6" name="Table 5">
            <a:extLst>
              <a:ext uri="{FF2B5EF4-FFF2-40B4-BE49-F238E27FC236}">
                <a16:creationId xmlns:a16="http://schemas.microsoft.com/office/drawing/2014/main" id="{217733BF-2F35-49CA-5732-515E24713A48}"/>
              </a:ext>
            </a:extLst>
          </p:cNvPr>
          <p:cNvGraphicFramePr>
            <a:graphicFrameLocks noGrp="1"/>
          </p:cNvGraphicFramePr>
          <p:nvPr>
            <p:extLst>
              <p:ext uri="{D42A27DB-BD31-4B8C-83A1-F6EECF244321}">
                <p14:modId xmlns:p14="http://schemas.microsoft.com/office/powerpoint/2010/main" val="1016187217"/>
              </p:ext>
            </p:extLst>
          </p:nvPr>
        </p:nvGraphicFramePr>
        <p:xfrm>
          <a:off x="898374" y="1505593"/>
          <a:ext cx="4858356" cy="3874827"/>
        </p:xfrm>
        <a:graphic>
          <a:graphicData uri="http://schemas.openxmlformats.org/drawingml/2006/table">
            <a:tbl>
              <a:tblPr/>
              <a:tblGrid>
                <a:gridCol w="1379888">
                  <a:extLst>
                    <a:ext uri="{9D8B030D-6E8A-4147-A177-3AD203B41FA5}">
                      <a16:colId xmlns:a16="http://schemas.microsoft.com/office/drawing/2014/main" val="1024869854"/>
                    </a:ext>
                  </a:extLst>
                </a:gridCol>
                <a:gridCol w="1782356">
                  <a:extLst>
                    <a:ext uri="{9D8B030D-6E8A-4147-A177-3AD203B41FA5}">
                      <a16:colId xmlns:a16="http://schemas.microsoft.com/office/drawing/2014/main" val="1556745270"/>
                    </a:ext>
                  </a:extLst>
                </a:gridCol>
                <a:gridCol w="316224">
                  <a:extLst>
                    <a:ext uri="{9D8B030D-6E8A-4147-A177-3AD203B41FA5}">
                      <a16:colId xmlns:a16="http://schemas.microsoft.com/office/drawing/2014/main" val="3795624978"/>
                    </a:ext>
                  </a:extLst>
                </a:gridCol>
                <a:gridCol w="1379888">
                  <a:extLst>
                    <a:ext uri="{9D8B030D-6E8A-4147-A177-3AD203B41FA5}">
                      <a16:colId xmlns:a16="http://schemas.microsoft.com/office/drawing/2014/main" val="3792580605"/>
                    </a:ext>
                  </a:extLst>
                </a:gridCol>
              </a:tblGrid>
              <a:tr h="464979">
                <a:tc>
                  <a:txBody>
                    <a:bodyPr/>
                    <a:lstStyle/>
                    <a:p>
                      <a:pPr algn="ctr" fontAlgn="ctr">
                        <a:buNone/>
                      </a:pPr>
                      <a:r>
                        <a:rPr lang="en-IN" sz="1050" b="1" i="0" u="none" strike="noStrike">
                          <a:solidFill>
                            <a:srgbClr val="000000"/>
                          </a:solidFill>
                          <a:effectLst/>
                          <a:latin typeface="Consolas"/>
                        </a:rPr>
                        <a:t>month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1" i="0" u="none" strike="noStrike">
                          <a:solidFill>
                            <a:srgbClr val="000000"/>
                          </a:solidFill>
                          <a:effectLst/>
                          <a:latin typeface="Consolas"/>
                        </a:rPr>
                        <a:t>CreditAvgCreditLimit</a:t>
                      </a:r>
                      <a:endParaRPr lang="en-IN" sz="1050" b="1" i="0" u="none" strike="noStrike" err="1">
                        <a:solidFill>
                          <a:srgbClr val="000000"/>
                        </a:solidFill>
                        <a:effectLst/>
                        <a:latin typeface="Consola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1100" b="1" i="0" u="none" strike="noStrike">
                          <a:solidFill>
                            <a:srgbClr val="000000"/>
                          </a:solidFill>
                          <a:effectLst/>
                          <a:latin typeface="Consolas"/>
                        </a:rPr>
                        <a:t>Avg. CIC Score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0886639"/>
                  </a:ext>
                </a:extLst>
              </a:tr>
              <a:tr h="284154">
                <a:tc>
                  <a:txBody>
                    <a:bodyPr/>
                    <a:lstStyle/>
                    <a:p>
                      <a:pPr algn="ctr" fontAlgn="ctr">
                        <a:buNone/>
                      </a:pPr>
                      <a:r>
                        <a:rPr lang="en-IN" sz="1050" b="0" i="0" u="none" strike="noStrike">
                          <a:solidFill>
                            <a:srgbClr val="000000"/>
                          </a:solidFill>
                          <a:effectLst/>
                          <a:latin typeface="Consolas"/>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16185.97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0.54662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9691182"/>
                  </a:ext>
                </a:extLst>
              </a:tr>
              <a:tr h="284154">
                <a:tc>
                  <a:txBody>
                    <a:bodyPr/>
                    <a:lstStyle/>
                    <a:p>
                      <a:pPr algn="ctr" fontAlgn="ctr">
                        <a:buNone/>
                      </a:pPr>
                      <a:r>
                        <a:rPr lang="en-IN" sz="1050" b="0" i="0" u="none" strike="noStrike">
                          <a:solidFill>
                            <a:srgbClr val="000000"/>
                          </a:solidFill>
                          <a:effectLst/>
                          <a:latin typeface="Consolas"/>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22603.19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C07B"/>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0.53066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2774636"/>
                  </a:ext>
                </a:extLst>
              </a:tr>
              <a:tr h="284154">
                <a:tc>
                  <a:txBody>
                    <a:bodyPr/>
                    <a:lstStyle/>
                    <a:p>
                      <a:pPr algn="ctr" fontAlgn="ctr">
                        <a:buNone/>
                      </a:pPr>
                      <a:r>
                        <a:rPr lang="en-IN" sz="1050" b="0" i="0" u="none" strike="noStrike">
                          <a:solidFill>
                            <a:srgbClr val="000000"/>
                          </a:solidFill>
                          <a:effectLst/>
                          <a:latin typeface="Consolas"/>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23085.36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77D"/>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0.53131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0205960"/>
                  </a:ext>
                </a:extLst>
              </a:tr>
              <a:tr h="284154">
                <a:tc>
                  <a:txBody>
                    <a:bodyPr/>
                    <a:lstStyle/>
                    <a:p>
                      <a:pPr algn="ctr" fontAlgn="ctr">
                        <a:buNone/>
                      </a:pPr>
                      <a:r>
                        <a:rPr lang="en-IN" sz="1050" b="0" i="0" u="none" strike="noStrike">
                          <a:solidFill>
                            <a:srgbClr val="000000"/>
                          </a:solidFill>
                          <a:effectLst/>
                          <a:latin typeface="Consolas"/>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25333.14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582"/>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3807134"/>
                  </a:ext>
                </a:extLst>
              </a:tr>
              <a:tr h="284154">
                <a:tc>
                  <a:txBody>
                    <a:bodyPr/>
                    <a:lstStyle/>
                    <a:p>
                      <a:pPr algn="ctr" fontAlgn="ctr">
                        <a:buNone/>
                      </a:pPr>
                      <a:r>
                        <a:rPr lang="en-IN" sz="1050" b="0" i="0" u="none" strike="noStrike">
                          <a:solidFill>
                            <a:srgbClr val="000000"/>
                          </a:solidFill>
                          <a:effectLst/>
                          <a:latin typeface="Consolas"/>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24848.99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F81"/>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0.52092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6369324"/>
                  </a:ext>
                </a:extLst>
              </a:tr>
              <a:tr h="284154">
                <a:tc>
                  <a:txBody>
                    <a:bodyPr/>
                    <a:lstStyle/>
                    <a:p>
                      <a:pPr algn="ctr" fontAlgn="ctr">
                        <a:buNone/>
                      </a:pPr>
                      <a:r>
                        <a:rPr lang="en-IN" sz="1050" b="0" i="0" u="none" strike="noStrike">
                          <a:solidFill>
                            <a:srgbClr val="000000"/>
                          </a:solidFill>
                          <a:effectLst/>
                          <a:latin typeface="Consolas"/>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26414.4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DE82"/>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0.52169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0588672"/>
                  </a:ext>
                </a:extLst>
              </a:tr>
              <a:tr h="284154">
                <a:tc>
                  <a:txBody>
                    <a:bodyPr/>
                    <a:lstStyle/>
                    <a:p>
                      <a:pPr algn="ctr" fontAlgn="ctr">
                        <a:buNone/>
                      </a:pPr>
                      <a:r>
                        <a:rPr lang="en-IN" sz="1050" b="0" i="0" u="none" strike="noStrike">
                          <a:solidFill>
                            <a:srgbClr val="000000"/>
                          </a:solidFill>
                          <a:effectLst/>
                          <a:latin typeface="Consolas"/>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26577.01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DA81"/>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0.52142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7498582"/>
                  </a:ext>
                </a:extLst>
              </a:tr>
              <a:tr h="284154">
                <a:tc>
                  <a:txBody>
                    <a:bodyPr/>
                    <a:lstStyle/>
                    <a:p>
                      <a:pPr algn="ctr" fontAlgn="ctr">
                        <a:buNone/>
                      </a:pPr>
                      <a:r>
                        <a:rPr lang="en-IN" sz="1050" b="0" i="0" u="none" strike="noStrike">
                          <a:solidFill>
                            <a:srgbClr val="000000"/>
                          </a:solidFill>
                          <a:effectLst/>
                          <a:latin typeface="Consolas"/>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26122.79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4E483"/>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0.52051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7619966"/>
                  </a:ext>
                </a:extLst>
              </a:tr>
              <a:tr h="284154">
                <a:tc>
                  <a:txBody>
                    <a:bodyPr/>
                    <a:lstStyle/>
                    <a:p>
                      <a:pPr algn="ctr" fontAlgn="ctr">
                        <a:buNone/>
                      </a:pPr>
                      <a:r>
                        <a:rPr lang="en-IN" sz="1050" b="0" i="0" u="none" strike="noStrike">
                          <a:solidFill>
                            <a:srgbClr val="000000"/>
                          </a:solidFill>
                          <a:effectLst/>
                          <a:latin typeface="Consolas"/>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27972.48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0.51152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768054"/>
                  </a:ext>
                </a:extLst>
              </a:tr>
              <a:tr h="284154">
                <a:tc>
                  <a:txBody>
                    <a:bodyPr/>
                    <a:lstStyle/>
                    <a:p>
                      <a:pPr algn="ctr" fontAlgn="ctr">
                        <a:buNone/>
                      </a:pPr>
                      <a:r>
                        <a:rPr lang="en-IN" sz="1050" b="0" i="0" u="none" strike="noStrike">
                          <a:solidFill>
                            <a:srgbClr val="000000"/>
                          </a:solidFill>
                          <a:effectLst/>
                          <a:latin typeface="Consolas"/>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26199.81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E283"/>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0.51759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9906436"/>
                  </a:ext>
                </a:extLst>
              </a:tr>
              <a:tr h="284154">
                <a:tc>
                  <a:txBody>
                    <a:bodyPr/>
                    <a:lstStyle/>
                    <a:p>
                      <a:pPr algn="ctr" fontAlgn="ctr">
                        <a:buNone/>
                      </a:pPr>
                      <a:r>
                        <a:rPr lang="en-IN" sz="1050" b="0" i="0" u="none" strike="noStrike">
                          <a:solidFill>
                            <a:srgbClr val="000000"/>
                          </a:solidFill>
                          <a:effectLst/>
                          <a:latin typeface="Consolas"/>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50" b="0" i="0" u="none" strike="noStrike">
                          <a:solidFill>
                            <a:srgbClr val="000000"/>
                          </a:solidFill>
                          <a:effectLst/>
                          <a:latin typeface="Consolas" panose="020B0609020204030204" pitchFamily="49" charset="0"/>
                        </a:rPr>
                        <a:t>25724.42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B84"/>
                    </a:solidFill>
                  </a:tcPr>
                </a:tc>
                <a:tc>
                  <a:txBody>
                    <a:bodyPr/>
                    <a:lstStyle/>
                    <a:p>
                      <a:pPr algn="ctr" fontAlgn="b">
                        <a:buNone/>
                      </a:pPr>
                      <a:endParaRPr lang="en-IN" sz="11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0.51914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0607379"/>
                  </a:ext>
                </a:extLst>
              </a:tr>
              <a:tr h="284154">
                <a:tc>
                  <a:txBody>
                    <a:bodyPr/>
                    <a:lstStyle/>
                    <a:p>
                      <a:pPr lvl="0" algn="ctr">
                        <a:buNone/>
                      </a:pPr>
                      <a:r>
                        <a:rPr lang="en-IN" sz="1050" b="0" i="0" u="none" strike="noStrike">
                          <a:solidFill>
                            <a:srgbClr val="000000"/>
                          </a:solidFill>
                          <a:effectLst/>
                          <a:latin typeface="Consolas"/>
                        </a:rPr>
                        <a:t>2025-08</a:t>
                      </a:r>
                    </a:p>
                  </a:txBody>
                  <a:tcPr marL="6350" marR="6350" marT="6350"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algn="ctr" fontAlgn="ctr">
                        <a:buNone/>
                      </a:pPr>
                      <a:r>
                        <a:rPr lang="en-IN" sz="1050" b="0" i="0" u="none" strike="noStrike">
                          <a:solidFill>
                            <a:srgbClr val="000000"/>
                          </a:solidFill>
                          <a:effectLst/>
                          <a:latin typeface="Consolas" panose="020B0609020204030204" pitchFamily="49" charset="0"/>
                        </a:rPr>
                        <a:t>24950.65</a:t>
                      </a:r>
                    </a:p>
                  </a:txBody>
                  <a:tcPr marL="6350" marR="6350" marT="6350" marB="0" anchor="ctr">
                    <a:lnL w="12700">
                      <a:solidFill>
                        <a:schemeClr val="tx1"/>
                      </a:solidFill>
                    </a:lnL>
                    <a:lnR w="12700">
                      <a:solidFill>
                        <a:schemeClr val="tx1"/>
                      </a:solidFill>
                    </a:lnR>
                    <a:lnT w="12700">
                      <a:solidFill>
                        <a:schemeClr val="tx1"/>
                      </a:solidFill>
                    </a:lnT>
                    <a:lnB w="12700">
                      <a:solidFill>
                        <a:schemeClr val="tx1"/>
                      </a:solidFill>
                    </a:lnB>
                    <a:solidFill>
                      <a:srgbClr val="FFEB84"/>
                    </a:solidFill>
                  </a:tcPr>
                </a:tc>
                <a:tc>
                  <a:txBody>
                    <a:bodyPr/>
                    <a:lstStyle/>
                    <a:p>
                      <a:pPr lvl="0" algn="ctr">
                        <a:buNone/>
                      </a:pPr>
                      <a:endParaRPr lang="en-IN" sz="1100" b="0" i="0" u="none" strike="noStrike">
                        <a:solidFill>
                          <a:srgbClr val="000000"/>
                        </a:solidFill>
                        <a:effectLst/>
                        <a:latin typeface="Consola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0.51919</a:t>
                      </a:r>
                    </a:p>
                  </a:txBody>
                  <a:tcPr marL="6350" marR="6350" marT="6350" marB="0" anchor="b">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831553071"/>
                  </a:ext>
                </a:extLst>
              </a:tr>
            </a:tbl>
          </a:graphicData>
        </a:graphic>
      </p:graphicFrame>
    </p:spTree>
    <p:extLst>
      <p:ext uri="{BB962C8B-B14F-4D97-AF65-F5344CB8AC3E}">
        <p14:creationId xmlns:p14="http://schemas.microsoft.com/office/powerpoint/2010/main" val="25678669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E0289-5C54-AD64-1081-D6685F09F2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B14C7D-4AEE-1E94-123E-68358D0AD15F}"/>
              </a:ext>
            </a:extLst>
          </p:cNvPr>
          <p:cNvSpPr>
            <a:spLocks noGrp="1"/>
          </p:cNvSpPr>
          <p:nvPr>
            <p:ph type="title"/>
          </p:nvPr>
        </p:nvSpPr>
        <p:spPr>
          <a:xfrm>
            <a:off x="751701" y="232523"/>
            <a:ext cx="9906741" cy="537454"/>
          </a:xfrm>
        </p:spPr>
        <p:txBody>
          <a:bodyPr vert="horz" lIns="91440" tIns="45720" rIns="91440" bIns="45720" rtlCol="0" anchor="ctr">
            <a:normAutofit fontScale="90000"/>
          </a:bodyPr>
          <a:lstStyle/>
          <a:p>
            <a:pPr>
              <a:lnSpc>
                <a:spcPct val="150000"/>
              </a:lnSpc>
            </a:pPr>
            <a:r>
              <a:rPr lang="en-US" sz="2800"/>
              <a:t>Rank# 12: </a:t>
            </a:r>
            <a:r>
              <a:rPr lang="en-US" sz="3200" err="1"/>
              <a:t>CreditAvgCreditLimit</a:t>
            </a:r>
            <a:r>
              <a:rPr lang="en-US" altLang="en-US" sz="3200">
                <a:latin typeface="Menlo"/>
              </a:rPr>
              <a:t> </a:t>
            </a:r>
            <a:r>
              <a:rPr lang="en-US" sz="2800"/>
              <a:t>(5 / 5) </a:t>
            </a:r>
            <a:r>
              <a:rPr lang="en-IN"/>
              <a:t>- Feature CSI Analysis &lt;</a:t>
            </a:r>
            <a:r>
              <a:rPr lang="en-IN">
                <a:solidFill>
                  <a:srgbClr val="C00000"/>
                </a:solidFill>
              </a:rPr>
              <a:t>Applied</a:t>
            </a:r>
            <a:r>
              <a:rPr lang="en-IN"/>
              <a:t>&gt;</a:t>
            </a:r>
            <a:r>
              <a:rPr lang="en-IN" b="0"/>
              <a:t>​</a:t>
            </a:r>
            <a:endParaRPr lang="en-US" sz="1800"/>
          </a:p>
        </p:txBody>
      </p:sp>
      <p:sp>
        <p:nvSpPr>
          <p:cNvPr id="5" name="Slide Number Placeholder 1">
            <a:extLst>
              <a:ext uri="{FF2B5EF4-FFF2-40B4-BE49-F238E27FC236}">
                <a16:creationId xmlns:a16="http://schemas.microsoft.com/office/drawing/2014/main" id="{E00409FD-13CE-06DE-921B-0EA9990BA14A}"/>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75</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A648F0D1-EFC6-4C52-DFDE-8A2CC60D436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9A943339-2CF9-8F39-3EBC-41A875F36C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598EBD9D-7425-2EAF-D75B-803A915BE95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81DA7585-F55F-406C-803C-57E64327D04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86B7E31A-11E9-CC12-70FE-AA3ACBB9B5B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817E5E44-60D7-2D25-29E1-DD1D4456BF9A}"/>
              </a:ext>
            </a:extLst>
          </p:cNvPr>
          <p:cNvSpPr>
            <a:spLocks noChangeArrowheads="1"/>
          </p:cNvSpPr>
          <p:nvPr/>
        </p:nvSpPr>
        <p:spPr bwMode="auto">
          <a:xfrm>
            <a:off x="0" y="167044"/>
            <a:ext cx="22442"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6ADFDCDB-1E27-0977-881D-6FCA5A149550}"/>
              </a:ext>
            </a:extLst>
          </p:cNvPr>
          <p:cNvSpPr txBox="1"/>
          <p:nvPr/>
        </p:nvSpPr>
        <p:spPr>
          <a:xfrm>
            <a:off x="1926739" y="4795402"/>
            <a:ext cx="8323603"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200"/>
              <a:t>Baseline period: Sep’2024 to Jan’2025.CSI for </a:t>
            </a:r>
            <a:r>
              <a:rPr lang="en-US" sz="1200" err="1"/>
              <a:t>CreditAvgCreditLimit</a:t>
            </a:r>
            <a:r>
              <a:rPr lang="en-US" sz="1200"/>
              <a:t> showed notable fluctuations during the baseline period. </a:t>
            </a:r>
          </a:p>
          <a:p>
            <a:pPr marL="285750" indent="-285750">
              <a:spcAft>
                <a:spcPts val="1200"/>
              </a:spcAft>
              <a:buFont typeface="Arial" panose="020B0604020202020204" pitchFamily="34" charset="0"/>
              <a:buChar char="•"/>
            </a:pPr>
            <a:r>
              <a:rPr lang="en-US" sz="1200"/>
              <a:t>In the Test/OOT period (Feb to Jul 2025), the CSI values fluctuated but remained well below the 0.02 threshold. This indicates that despite the minor shifts, the feature remained stable and there was no significant data drift.</a:t>
            </a:r>
          </a:p>
        </p:txBody>
      </p:sp>
      <p:pic>
        <p:nvPicPr>
          <p:cNvPr id="6" name="Picture 5">
            <a:extLst>
              <a:ext uri="{FF2B5EF4-FFF2-40B4-BE49-F238E27FC236}">
                <a16:creationId xmlns:a16="http://schemas.microsoft.com/office/drawing/2014/main" id="{03B15152-4459-E23F-F79A-7BED8A558734}"/>
              </a:ext>
            </a:extLst>
          </p:cNvPr>
          <p:cNvPicPr>
            <a:picLocks noChangeAspect="1"/>
          </p:cNvPicPr>
          <p:nvPr/>
        </p:nvPicPr>
        <p:blipFill>
          <a:blip r:embed="rId2"/>
          <a:stretch>
            <a:fillRect/>
          </a:stretch>
        </p:blipFill>
        <p:spPr>
          <a:xfrm>
            <a:off x="1238217" y="925314"/>
            <a:ext cx="9420225" cy="3714750"/>
          </a:xfrm>
          <a:prstGeom prst="rect">
            <a:avLst/>
          </a:prstGeom>
        </p:spPr>
      </p:pic>
    </p:spTree>
    <p:extLst>
      <p:ext uri="{BB962C8B-B14F-4D97-AF65-F5344CB8AC3E}">
        <p14:creationId xmlns:p14="http://schemas.microsoft.com/office/powerpoint/2010/main" val="4628782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F3FC3-5CAC-7486-5D43-07D0E74A38B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53CAEF-B56C-61C1-5F6B-01DD30BC7761}"/>
              </a:ext>
            </a:extLst>
          </p:cNvPr>
          <p:cNvSpPr>
            <a:spLocks noGrp="1"/>
          </p:cNvSpPr>
          <p:nvPr>
            <p:ph type="title"/>
          </p:nvPr>
        </p:nvSpPr>
        <p:spPr>
          <a:xfrm>
            <a:off x="278839" y="78917"/>
            <a:ext cx="10944827" cy="444678"/>
          </a:xfrm>
        </p:spPr>
        <p:txBody>
          <a:bodyPr vert="horz" lIns="91440" tIns="45720" rIns="91440" bIns="45720" rtlCol="0" anchor="ctr">
            <a:noAutofit/>
          </a:bodyPr>
          <a:lstStyle/>
          <a:p>
            <a:pPr>
              <a:lnSpc>
                <a:spcPct val="150000"/>
              </a:lnSpc>
            </a:pPr>
            <a:r>
              <a:rPr lang="en-US" sz="2400"/>
              <a:t>Rank# 13: </a:t>
            </a:r>
            <a:r>
              <a:rPr lang="en-US" sz="2400" err="1"/>
              <a:t>flg_zero_granted_ever</a:t>
            </a:r>
            <a:r>
              <a:rPr lang="en-US" altLang="en-US" sz="2400">
                <a:latin typeface="Menlo"/>
              </a:rPr>
              <a:t> </a:t>
            </a:r>
            <a:r>
              <a:rPr lang="en-US" sz="2400"/>
              <a:t>(1 / 4) -  </a:t>
            </a:r>
            <a:r>
              <a:rPr lang="en-IN" sz="2400"/>
              <a:t>Performance in Train vs Test  &lt;</a:t>
            </a:r>
            <a:r>
              <a:rPr lang="en-IN" sz="2400">
                <a:solidFill>
                  <a:srgbClr val="C00000"/>
                </a:solidFill>
              </a:rPr>
              <a:t>Disbursed</a:t>
            </a:r>
            <a:r>
              <a:rPr lang="en-IN" sz="2400"/>
              <a:t>&gt;</a:t>
            </a:r>
            <a:endParaRPr lang="en-US" sz="2400"/>
          </a:p>
        </p:txBody>
      </p:sp>
      <p:sp>
        <p:nvSpPr>
          <p:cNvPr id="4" name="TextBox 3">
            <a:extLst>
              <a:ext uri="{FF2B5EF4-FFF2-40B4-BE49-F238E27FC236}">
                <a16:creationId xmlns:a16="http://schemas.microsoft.com/office/drawing/2014/main" id="{F25472C3-7E95-DF66-919C-E504AC6179D5}"/>
              </a:ext>
            </a:extLst>
          </p:cNvPr>
          <p:cNvSpPr txBox="1"/>
          <p:nvPr/>
        </p:nvSpPr>
        <p:spPr>
          <a:xfrm>
            <a:off x="316735" y="547106"/>
            <a:ext cx="11738322" cy="369332"/>
          </a:xfrm>
          <a:prstGeom prst="rect">
            <a:avLst/>
          </a:prstGeom>
          <a:noFill/>
        </p:spPr>
        <p:txBody>
          <a:bodyPr wrap="square" rtlCol="0">
            <a:spAutoFit/>
          </a:bodyPr>
          <a:lstStyle/>
          <a:p>
            <a:pPr lvl="0">
              <a:defRPr/>
            </a:pPr>
            <a:r>
              <a:rPr lang="en-US"/>
              <a:t>A flag that indicates the user never had any granted loans (i.e., granted contracts = 0).​</a:t>
            </a:r>
            <a:endParaRPr kumimoji="0" lang="en-IN" sz="1200" b="0" i="0" u="none" strike="noStrike" kern="1200" cap="none" spc="0" normalizeH="0" baseline="0" noProof="0">
              <a:ln>
                <a:noFill/>
              </a:ln>
              <a:solidFill>
                <a:prstClr val="black"/>
              </a:solidFill>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6827C34A-985F-7E5F-A192-2A9307D4B099}"/>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76</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35166E00-0B0C-5FB2-F217-E9AD279A5A8A}"/>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CFEC3B83-2715-6B2D-8B59-93B8102BE79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99094843-2905-DD48-99BE-B1922733AFC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8DF8119A-B59A-45FF-2C81-9CC55FD32E9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9EAD387E-A8F0-6FA7-A65E-F940A44B3DB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9663BF07-B21C-7746-93DE-008C5C68D9B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E07CBF23-EC66-3D50-A251-73646F059FA9}"/>
              </a:ext>
            </a:extLst>
          </p:cNvPr>
          <p:cNvSpPr>
            <a:spLocks noChangeArrowheads="1"/>
          </p:cNvSpPr>
          <p:nvPr/>
        </p:nvSpPr>
        <p:spPr bwMode="auto">
          <a:xfrm>
            <a:off x="0" y="167044"/>
            <a:ext cx="22442"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BDA9A391-6297-C239-1BAD-089D5F24901B}"/>
              </a:ext>
            </a:extLst>
          </p:cNvPr>
          <p:cNvPicPr>
            <a:picLocks noChangeAspect="1"/>
          </p:cNvPicPr>
          <p:nvPr/>
        </p:nvPicPr>
        <p:blipFill>
          <a:blip r:embed="rId2"/>
          <a:stretch>
            <a:fillRect/>
          </a:stretch>
        </p:blipFill>
        <p:spPr>
          <a:xfrm>
            <a:off x="316735" y="1038227"/>
            <a:ext cx="6744330" cy="4580639"/>
          </a:xfrm>
          <a:prstGeom prst="rect">
            <a:avLst/>
          </a:prstGeom>
        </p:spPr>
      </p:pic>
      <p:pic>
        <p:nvPicPr>
          <p:cNvPr id="16" name="Picture 15">
            <a:extLst>
              <a:ext uri="{FF2B5EF4-FFF2-40B4-BE49-F238E27FC236}">
                <a16:creationId xmlns:a16="http://schemas.microsoft.com/office/drawing/2014/main" id="{EA19B6DE-8174-D192-00B7-41AA43B7315B}"/>
              </a:ext>
            </a:extLst>
          </p:cNvPr>
          <p:cNvPicPr>
            <a:picLocks noChangeAspect="1"/>
          </p:cNvPicPr>
          <p:nvPr/>
        </p:nvPicPr>
        <p:blipFill>
          <a:blip r:embed="rId3"/>
          <a:stretch>
            <a:fillRect/>
          </a:stretch>
        </p:blipFill>
        <p:spPr>
          <a:xfrm>
            <a:off x="5751252" y="5214257"/>
            <a:ext cx="5688094" cy="1273563"/>
          </a:xfrm>
          <a:prstGeom prst="rect">
            <a:avLst/>
          </a:prstGeom>
        </p:spPr>
      </p:pic>
    </p:spTree>
    <p:extLst>
      <p:ext uri="{BB962C8B-B14F-4D97-AF65-F5344CB8AC3E}">
        <p14:creationId xmlns:p14="http://schemas.microsoft.com/office/powerpoint/2010/main" val="13015938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4F701-0CFB-F325-E761-DB5BB0607D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EB5D0D-97A4-D6FC-CFC3-E07F39663D0B}"/>
              </a:ext>
            </a:extLst>
          </p:cNvPr>
          <p:cNvSpPr>
            <a:spLocks noGrp="1"/>
          </p:cNvSpPr>
          <p:nvPr>
            <p:ph type="title"/>
          </p:nvPr>
        </p:nvSpPr>
        <p:spPr>
          <a:xfrm>
            <a:off x="289882" y="1614"/>
            <a:ext cx="11490992" cy="537454"/>
          </a:xfrm>
        </p:spPr>
        <p:txBody>
          <a:bodyPr vert="horz" lIns="91440" tIns="45720" rIns="91440" bIns="45720" rtlCol="0" anchor="ctr">
            <a:normAutofit fontScale="90000"/>
          </a:bodyPr>
          <a:lstStyle/>
          <a:p>
            <a:pPr>
              <a:lnSpc>
                <a:spcPct val="150000"/>
              </a:lnSpc>
            </a:pPr>
            <a:r>
              <a:rPr lang="en-US" sz="2800"/>
              <a:t>Rank# 13: </a:t>
            </a:r>
            <a:r>
              <a:rPr lang="en-US" err="1"/>
              <a:t>flg_zero_granted_ever</a:t>
            </a:r>
            <a:r>
              <a:rPr lang="en-US" altLang="en-US" sz="3200">
                <a:latin typeface="Menlo"/>
              </a:rPr>
              <a:t> </a:t>
            </a:r>
            <a:r>
              <a:rPr lang="en-US" sz="2800"/>
              <a:t>(2 / 4) </a:t>
            </a:r>
            <a:r>
              <a:rPr lang="en-IN"/>
              <a:t>- Feature Statistics Analysis &lt;</a:t>
            </a:r>
            <a:r>
              <a:rPr lang="en-IN">
                <a:solidFill>
                  <a:srgbClr val="C00000"/>
                </a:solidFill>
              </a:rPr>
              <a:t>Disbursed</a:t>
            </a:r>
            <a:r>
              <a:rPr lang="en-IN"/>
              <a:t>&gt;</a:t>
            </a:r>
            <a:r>
              <a:rPr lang="en-IN" b="0"/>
              <a:t>​</a:t>
            </a:r>
            <a:endParaRPr lang="en-US" sz="1800"/>
          </a:p>
        </p:txBody>
      </p:sp>
      <p:sp>
        <p:nvSpPr>
          <p:cNvPr id="5" name="Slide Number Placeholder 1">
            <a:extLst>
              <a:ext uri="{FF2B5EF4-FFF2-40B4-BE49-F238E27FC236}">
                <a16:creationId xmlns:a16="http://schemas.microsoft.com/office/drawing/2014/main" id="{EFF1E493-2CDE-888C-892D-BF0C916AEB69}"/>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77</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55301D79-858E-3396-A275-E76EDDF0074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40A015E6-CE10-938D-9A88-6B86DB954E4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0FDC2FBC-3DE9-B9F2-F592-E997947A759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B57131B9-56A5-5B72-6522-328507A67B27}"/>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3840B214-E39A-EB65-A66B-F1CAF3040E7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ECCB9E0B-890F-1835-BFDD-22D63EC012BA}"/>
              </a:ext>
            </a:extLst>
          </p:cNvPr>
          <p:cNvSpPr>
            <a:spLocks noChangeArrowheads="1"/>
          </p:cNvSpPr>
          <p:nvPr/>
        </p:nvSpPr>
        <p:spPr bwMode="auto">
          <a:xfrm>
            <a:off x="0" y="167044"/>
            <a:ext cx="22442"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A6A95E2C-047A-3E98-7606-A1A848847E02}"/>
              </a:ext>
            </a:extLst>
          </p:cNvPr>
          <p:cNvSpPr/>
          <p:nvPr/>
        </p:nvSpPr>
        <p:spPr>
          <a:xfrm>
            <a:off x="276736" y="1448984"/>
            <a:ext cx="4485764" cy="311439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Aft>
                <a:spcPts val="1200"/>
              </a:spcAft>
              <a:buFont typeface="Arial,Sans-Serif" panose="020B0604020202020204" pitchFamily="34" charset="0"/>
              <a:buChar char="•"/>
            </a:pPr>
            <a:r>
              <a:rPr lang="en-US" sz="1300">
                <a:solidFill>
                  <a:schemeClr val="tx1"/>
                </a:solidFill>
                <a:cs typeface="Arial"/>
              </a:rPr>
              <a:t>The red (prediction) and blue (actual target) lines show a strong separation between the two categories. </a:t>
            </a:r>
          </a:p>
          <a:p>
            <a:pPr marL="171450" indent="-171450">
              <a:spcAft>
                <a:spcPts val="1200"/>
              </a:spcAft>
              <a:buFont typeface="Arial,Sans-Serif" panose="020B0604020202020204" pitchFamily="34" charset="0"/>
              <a:buChar char="•"/>
            </a:pPr>
            <a:r>
              <a:rPr lang="en-US" sz="1300">
                <a:solidFill>
                  <a:schemeClr val="tx1"/>
                </a:solidFill>
                <a:cs typeface="Arial"/>
              </a:rPr>
              <a:t>The "0" category (no granted loans) has a lower prediction, while the "1" category (ever granted loans) has a higher prediction, reflecting the model's ability to distinguish between these groups effectively.</a:t>
            </a:r>
          </a:p>
          <a:p>
            <a:pPr marL="171450" indent="-171450">
              <a:spcAft>
                <a:spcPts val="1200"/>
              </a:spcAft>
              <a:buFont typeface="Arial,Sans-Serif" panose="020B0604020202020204" pitchFamily="34" charset="0"/>
              <a:buChar char="•"/>
            </a:pPr>
            <a:r>
              <a:rPr lang="en-US" sz="1300">
                <a:solidFill>
                  <a:schemeClr val="tx1"/>
                </a:solidFill>
                <a:cs typeface="Arial"/>
              </a:rPr>
              <a:t>The alignment in category "0" confirms the model's accuracy, while the gap in category "1" indicates the feature's positive contribution to prediction.</a:t>
            </a:r>
            <a:endParaRPr lang="en-GB" sz="1300">
              <a:solidFill>
                <a:schemeClr val="tx1"/>
              </a:solidFill>
            </a:endParaRPr>
          </a:p>
        </p:txBody>
      </p:sp>
      <p:pic>
        <p:nvPicPr>
          <p:cNvPr id="9" name="Picture 8" descr="A screenshot of a computer&#10;&#10;AI-generated content may be incorrect.">
            <a:extLst>
              <a:ext uri="{FF2B5EF4-FFF2-40B4-BE49-F238E27FC236}">
                <a16:creationId xmlns:a16="http://schemas.microsoft.com/office/drawing/2014/main" id="{1C57C733-AD57-C8C0-94AF-87CBE031D896}"/>
              </a:ext>
            </a:extLst>
          </p:cNvPr>
          <p:cNvPicPr>
            <a:picLocks noChangeAspect="1"/>
          </p:cNvPicPr>
          <p:nvPr/>
        </p:nvPicPr>
        <p:blipFill>
          <a:blip r:embed="rId2"/>
          <a:stretch>
            <a:fillRect/>
          </a:stretch>
        </p:blipFill>
        <p:spPr>
          <a:xfrm>
            <a:off x="7752628" y="839798"/>
            <a:ext cx="4028246" cy="1218371"/>
          </a:xfrm>
          <a:prstGeom prst="rect">
            <a:avLst/>
          </a:prstGeom>
        </p:spPr>
      </p:pic>
      <p:pic>
        <p:nvPicPr>
          <p:cNvPr id="8" name="Picture 7">
            <a:extLst>
              <a:ext uri="{FF2B5EF4-FFF2-40B4-BE49-F238E27FC236}">
                <a16:creationId xmlns:a16="http://schemas.microsoft.com/office/drawing/2014/main" id="{D94E3895-275B-2836-8770-D977CB904EB8}"/>
              </a:ext>
            </a:extLst>
          </p:cNvPr>
          <p:cNvPicPr>
            <a:picLocks noChangeAspect="1"/>
          </p:cNvPicPr>
          <p:nvPr/>
        </p:nvPicPr>
        <p:blipFill>
          <a:blip r:embed="rId3"/>
          <a:stretch>
            <a:fillRect/>
          </a:stretch>
        </p:blipFill>
        <p:spPr>
          <a:xfrm>
            <a:off x="5009960" y="1971675"/>
            <a:ext cx="6770914" cy="4293952"/>
          </a:xfrm>
          <a:prstGeom prst="rect">
            <a:avLst/>
          </a:prstGeom>
        </p:spPr>
      </p:pic>
    </p:spTree>
    <p:extLst>
      <p:ext uri="{BB962C8B-B14F-4D97-AF65-F5344CB8AC3E}">
        <p14:creationId xmlns:p14="http://schemas.microsoft.com/office/powerpoint/2010/main" val="20766310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D7750-32B0-0052-638D-2034C5400F6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27BD34-1D65-6E31-33EB-4F163EAC8B36}"/>
              </a:ext>
            </a:extLst>
          </p:cNvPr>
          <p:cNvSpPr>
            <a:spLocks noGrp="1"/>
          </p:cNvSpPr>
          <p:nvPr>
            <p:ph type="title"/>
          </p:nvPr>
        </p:nvSpPr>
        <p:spPr>
          <a:xfrm>
            <a:off x="289882" y="1614"/>
            <a:ext cx="9906741" cy="537454"/>
          </a:xfrm>
        </p:spPr>
        <p:txBody>
          <a:bodyPr vert="horz" lIns="91440" tIns="45720" rIns="91440" bIns="45720" rtlCol="0" anchor="ctr">
            <a:noAutofit/>
          </a:bodyPr>
          <a:lstStyle/>
          <a:p>
            <a:pPr>
              <a:lnSpc>
                <a:spcPct val="150000"/>
              </a:lnSpc>
            </a:pPr>
            <a:r>
              <a:rPr lang="en-US" sz="2400"/>
              <a:t>Rank# 13: </a:t>
            </a:r>
            <a:r>
              <a:rPr lang="en-US" sz="2400" err="1"/>
              <a:t>flg_zero_granted_ever</a:t>
            </a:r>
            <a:r>
              <a:rPr lang="en-US" altLang="en-US" sz="2400">
                <a:latin typeface="Menlo"/>
              </a:rPr>
              <a:t> </a:t>
            </a:r>
            <a:r>
              <a:rPr lang="en-US" sz="2400"/>
              <a:t>(3 / 4)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4C5AED31-3C19-309B-277B-E2205D69F89C}"/>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78</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2D0FCECE-1200-271B-66AA-C06E0BE16F9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DDAB8297-A571-0728-A05D-633CC0914CA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87F00239-9FA5-C3C9-7F93-35165175625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F0B43B92-2CC8-C1CB-2537-FBBD8600113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F464272C-F58E-5CC5-EB6F-83B55CCEA0A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B96BA26E-3E32-95FE-1AEC-5848FCAA32C5}"/>
              </a:ext>
            </a:extLst>
          </p:cNvPr>
          <p:cNvSpPr>
            <a:spLocks noChangeArrowheads="1"/>
          </p:cNvSpPr>
          <p:nvPr/>
        </p:nvSpPr>
        <p:spPr bwMode="auto">
          <a:xfrm>
            <a:off x="0" y="167044"/>
            <a:ext cx="22442"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CE826EBF-5CEE-ADBB-D42C-8F91D406B273}"/>
              </a:ext>
            </a:extLst>
          </p:cNvPr>
          <p:cNvSpPr txBox="1"/>
          <p:nvPr/>
        </p:nvSpPr>
        <p:spPr>
          <a:xfrm>
            <a:off x="6553867" y="2042574"/>
            <a:ext cx="4727276" cy="2554545"/>
          </a:xfrm>
          <a:prstGeom prst="rect">
            <a:avLst/>
          </a:prstGeom>
          <a:noFill/>
        </p:spPr>
        <p:txBody>
          <a:bodyPr wrap="square" lIns="91440" tIns="45720" rIns="91440" bIns="45720" anchor="t">
            <a:spAutoFit/>
          </a:bodyPr>
          <a:lstStyle/>
          <a:p>
            <a:pPr marL="285750" indent="-285750">
              <a:spcAft>
                <a:spcPts val="1200"/>
              </a:spcAft>
              <a:buFont typeface="Arial" panose="020B0604020202020204" pitchFamily="34" charset="0"/>
              <a:buChar char="•"/>
            </a:pPr>
            <a:r>
              <a:rPr lang="en-US" sz="1300"/>
              <a:t>The 0 category maintains a strong dominance, consistently above 88% and gradually increasing month-over-month, reflecting a stable distribution with no abrupt changes.</a:t>
            </a:r>
            <a:endParaRPr lang="en-US"/>
          </a:p>
          <a:p>
            <a:pPr marL="285750" indent="-285750">
              <a:spcAft>
                <a:spcPts val="1200"/>
              </a:spcAft>
              <a:buFont typeface="Arial" panose="020B0604020202020204" pitchFamily="34" charset="0"/>
              <a:buChar char="•"/>
            </a:pPr>
            <a:r>
              <a:rPr lang="en-US" sz="1300"/>
              <a:t>The 1 category shows a gradual decline from 11.51% in Sep 2024 to 6.85% in Jul 2025, indicating a smooth, controlled shift.</a:t>
            </a:r>
            <a:endParaRPr lang="en-US"/>
          </a:p>
          <a:p>
            <a:pPr marL="285750" indent="-285750">
              <a:spcAft>
                <a:spcPts val="1200"/>
              </a:spcAft>
              <a:buFont typeface="Arial" panose="020B0604020202020204" pitchFamily="34" charset="0"/>
              <a:buChar char="•"/>
            </a:pPr>
            <a:r>
              <a:rPr lang="en-US" sz="1300"/>
              <a:t>The overall distribution is steady and predictable, with the changes being gradual and stable, making it reliable for modeling with no sharp fluctuations.</a:t>
            </a:r>
            <a:endParaRPr lang="en-US"/>
          </a:p>
          <a:p>
            <a:pPr marL="285750" indent="-285750">
              <a:spcAft>
                <a:spcPts val="1200"/>
              </a:spcAft>
              <a:buFont typeface="Arial" panose="020B0604020202020204" pitchFamily="34" charset="0"/>
              <a:buChar char="•"/>
            </a:pPr>
            <a:endParaRPr lang="en-US" sz="1300"/>
          </a:p>
        </p:txBody>
      </p:sp>
      <p:graphicFrame>
        <p:nvGraphicFramePr>
          <p:cNvPr id="6" name="Table 5">
            <a:extLst>
              <a:ext uri="{FF2B5EF4-FFF2-40B4-BE49-F238E27FC236}">
                <a16:creationId xmlns:a16="http://schemas.microsoft.com/office/drawing/2014/main" id="{23952404-6B74-A816-610C-75900BDA35AA}"/>
              </a:ext>
            </a:extLst>
          </p:cNvPr>
          <p:cNvGraphicFramePr>
            <a:graphicFrameLocks noGrp="1"/>
          </p:cNvGraphicFramePr>
          <p:nvPr>
            <p:extLst>
              <p:ext uri="{D42A27DB-BD31-4B8C-83A1-F6EECF244321}">
                <p14:modId xmlns:p14="http://schemas.microsoft.com/office/powerpoint/2010/main" val="289024226"/>
              </p:ext>
            </p:extLst>
          </p:nvPr>
        </p:nvGraphicFramePr>
        <p:xfrm>
          <a:off x="910857" y="1078303"/>
          <a:ext cx="5118861" cy="4350375"/>
        </p:xfrm>
        <a:graphic>
          <a:graphicData uri="http://schemas.openxmlformats.org/drawingml/2006/table">
            <a:tbl>
              <a:tblPr/>
              <a:tblGrid>
                <a:gridCol w="821757">
                  <a:extLst>
                    <a:ext uri="{9D8B030D-6E8A-4147-A177-3AD203B41FA5}">
                      <a16:colId xmlns:a16="http://schemas.microsoft.com/office/drawing/2014/main" val="560558369"/>
                    </a:ext>
                  </a:extLst>
                </a:gridCol>
                <a:gridCol w="821757">
                  <a:extLst>
                    <a:ext uri="{9D8B030D-6E8A-4147-A177-3AD203B41FA5}">
                      <a16:colId xmlns:a16="http://schemas.microsoft.com/office/drawing/2014/main" val="2774140743"/>
                    </a:ext>
                  </a:extLst>
                </a:gridCol>
                <a:gridCol w="821757">
                  <a:extLst>
                    <a:ext uri="{9D8B030D-6E8A-4147-A177-3AD203B41FA5}">
                      <a16:colId xmlns:a16="http://schemas.microsoft.com/office/drawing/2014/main" val="2417680610"/>
                    </a:ext>
                  </a:extLst>
                </a:gridCol>
                <a:gridCol w="821757">
                  <a:extLst>
                    <a:ext uri="{9D8B030D-6E8A-4147-A177-3AD203B41FA5}">
                      <a16:colId xmlns:a16="http://schemas.microsoft.com/office/drawing/2014/main" val="990462448"/>
                    </a:ext>
                  </a:extLst>
                </a:gridCol>
                <a:gridCol w="821757">
                  <a:extLst>
                    <a:ext uri="{9D8B030D-6E8A-4147-A177-3AD203B41FA5}">
                      <a16:colId xmlns:a16="http://schemas.microsoft.com/office/drawing/2014/main" val="2128266099"/>
                    </a:ext>
                  </a:extLst>
                </a:gridCol>
                <a:gridCol w="188319">
                  <a:extLst>
                    <a:ext uri="{9D8B030D-6E8A-4147-A177-3AD203B41FA5}">
                      <a16:colId xmlns:a16="http://schemas.microsoft.com/office/drawing/2014/main" val="351873958"/>
                    </a:ext>
                  </a:extLst>
                </a:gridCol>
                <a:gridCol w="821757">
                  <a:extLst>
                    <a:ext uri="{9D8B030D-6E8A-4147-A177-3AD203B41FA5}">
                      <a16:colId xmlns:a16="http://schemas.microsoft.com/office/drawing/2014/main" val="2906656837"/>
                    </a:ext>
                  </a:extLst>
                </a:gridCol>
              </a:tblGrid>
              <a:tr h="561339">
                <a:tc>
                  <a:txBody>
                    <a:bodyPr/>
                    <a:lstStyle/>
                    <a:p>
                      <a:pPr algn="ctr" fontAlgn="ctr">
                        <a:buNone/>
                      </a:pPr>
                      <a:r>
                        <a:rPr lang="en-IN" sz="1000" b="1" i="0" u="none" strike="noStrike">
                          <a:solidFill>
                            <a:srgbClr val="000000"/>
                          </a:solidFill>
                          <a:effectLst/>
                          <a:latin typeface="Consolas" panose="020B0609020204030204" pitchFamily="49" charset="0"/>
                        </a:rPr>
                        <a:t>month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onsolas" panose="020B0609020204030204" pitchFamily="49"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onsolas" panose="020B0609020204030204" pitchFamily="49"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onsolas" panose="020B0609020204030204" pitchFamily="49"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onsolas" panose="020B0609020204030204" pitchFamily="49" charset="0"/>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buNone/>
                      </a:pPr>
                      <a:r>
                        <a:rPr lang="en-IN" sz="900" b="1" i="0" u="none" strike="noStrike">
                          <a:solidFill>
                            <a:srgbClr val="000000"/>
                          </a:solidFill>
                          <a:effectLst/>
                          <a:latin typeface="Consolas" panose="020B0609020204030204" pitchFamily="49" charset="0"/>
                        </a:rPr>
                        <a:t>Avg. CIC Score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4669724"/>
                  </a:ext>
                </a:extLst>
              </a:tr>
              <a:tr h="315753">
                <a:tc>
                  <a:txBody>
                    <a:bodyPr/>
                    <a:lstStyle/>
                    <a:p>
                      <a:pPr algn="ctr" fontAlgn="ctr">
                        <a:buNone/>
                      </a:pPr>
                      <a:r>
                        <a:rPr lang="en-IN" sz="1000" b="0" i="0" u="none" strike="noStrike">
                          <a:solidFill>
                            <a:srgbClr val="000000"/>
                          </a:solidFill>
                          <a:effectLst/>
                          <a:latin typeface="Consolas" panose="020B0609020204030204" pitchFamily="49"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15406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19.8%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88.49%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onsolas" panose="020B0609020204030204" pitchFamily="49" charset="0"/>
                        </a:rPr>
                        <a:t>11.51%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0.54662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6897131"/>
                  </a:ext>
                </a:extLst>
              </a:tr>
              <a:tr h="315753">
                <a:tc>
                  <a:txBody>
                    <a:bodyPr/>
                    <a:lstStyle/>
                    <a:p>
                      <a:pPr algn="ctr" fontAlgn="ctr">
                        <a:buNone/>
                      </a:pPr>
                      <a:r>
                        <a:rPr lang="en-IN" sz="1000" b="0" i="0" u="none" strike="noStrike">
                          <a:solidFill>
                            <a:srgbClr val="000000"/>
                          </a:solidFill>
                          <a:effectLst/>
                          <a:latin typeface="Consolas" panose="020B0609020204030204" pitchFamily="49"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12306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30.7%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91.85%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buNone/>
                      </a:pPr>
                      <a:r>
                        <a:rPr lang="en-IN" sz="1000" b="0" i="0" u="none" strike="noStrike">
                          <a:solidFill>
                            <a:srgbClr val="000000"/>
                          </a:solidFill>
                          <a:effectLst/>
                          <a:latin typeface="Consolas" panose="020B0609020204030204" pitchFamily="49" charset="0"/>
                        </a:rPr>
                        <a:t>8.15%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b">
                        <a:buNone/>
                      </a:pPr>
                      <a:endParaRPr lang="en-IN" sz="900" b="0" i="0" u="none" strike="noStrike">
                        <a:solidFill>
                          <a:srgbClr val="000000"/>
                        </a:solidFill>
                        <a:effectLst/>
                        <a:latin typeface="Consolas" panose="020B0609020204030204" pitchFamily="49"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0.53066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3830967"/>
                  </a:ext>
                </a:extLst>
              </a:tr>
              <a:tr h="315753">
                <a:tc>
                  <a:txBody>
                    <a:bodyPr/>
                    <a:lstStyle/>
                    <a:p>
                      <a:pPr algn="ctr" fontAlgn="ctr">
                        <a:buNone/>
                      </a:pPr>
                      <a:r>
                        <a:rPr lang="en-IN" sz="1000" b="0" i="0" u="none" strike="noStrike">
                          <a:solidFill>
                            <a:srgbClr val="000000"/>
                          </a:solidFill>
                          <a:effectLst/>
                          <a:latin typeface="Consolas" panose="020B0609020204030204" pitchFamily="49"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12316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90.95%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D780"/>
                    </a:solidFill>
                  </a:tcPr>
                </a:tc>
                <a:tc>
                  <a:txBody>
                    <a:bodyPr/>
                    <a:lstStyle/>
                    <a:p>
                      <a:pPr algn="ctr" fontAlgn="ctr">
                        <a:buNone/>
                      </a:pPr>
                      <a:r>
                        <a:rPr lang="en-IN" sz="1000" b="0" i="0" u="none" strike="noStrike">
                          <a:solidFill>
                            <a:srgbClr val="000000"/>
                          </a:solidFill>
                          <a:effectLst/>
                          <a:latin typeface="Consolas" panose="020B0609020204030204" pitchFamily="49" charset="0"/>
                        </a:rPr>
                        <a:t>9.05%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179"/>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0.53131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0896650"/>
                  </a:ext>
                </a:extLst>
              </a:tr>
              <a:tr h="315753">
                <a:tc>
                  <a:txBody>
                    <a:bodyPr/>
                    <a:lstStyle/>
                    <a:p>
                      <a:pPr algn="ctr" fontAlgn="ctr">
                        <a:buNone/>
                      </a:pPr>
                      <a:r>
                        <a:rPr lang="en-IN" sz="1000" b="0" i="0" u="none" strike="noStrike">
                          <a:solidFill>
                            <a:srgbClr val="000000"/>
                          </a:solidFill>
                          <a:effectLst/>
                          <a:latin typeface="Consolas" panose="020B0609020204030204" pitchFamily="49"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10968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92.19%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E984"/>
                    </a:solidFill>
                  </a:tcPr>
                </a:tc>
                <a:tc>
                  <a:txBody>
                    <a:bodyPr/>
                    <a:lstStyle/>
                    <a:p>
                      <a:pPr algn="ctr" fontAlgn="ctr">
                        <a:buNone/>
                      </a:pPr>
                      <a:r>
                        <a:rPr lang="en-IN" sz="1000" b="0" i="0" u="none" strike="noStrike">
                          <a:solidFill>
                            <a:srgbClr val="000000"/>
                          </a:solidFill>
                          <a:effectLst/>
                          <a:latin typeface="Consolas" panose="020B0609020204030204" pitchFamily="49" charset="0"/>
                        </a:rPr>
                        <a:t>7.81%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3"/>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0.5256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3789230"/>
                  </a:ext>
                </a:extLst>
              </a:tr>
              <a:tr h="315753">
                <a:tc>
                  <a:txBody>
                    <a:bodyPr/>
                    <a:lstStyle/>
                    <a:p>
                      <a:pPr algn="ctr" fontAlgn="ctr">
                        <a:buNone/>
                      </a:pPr>
                      <a:r>
                        <a:rPr lang="en-IN" sz="1000" b="0" i="0" u="none" strike="noStrike">
                          <a:solidFill>
                            <a:srgbClr val="000000"/>
                          </a:solidFill>
                          <a:effectLst/>
                          <a:latin typeface="Consolas" panose="020B0609020204030204" pitchFamily="49"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11640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91.46%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D17F"/>
                    </a:solidFill>
                  </a:tcPr>
                </a:tc>
                <a:tc>
                  <a:txBody>
                    <a:bodyPr/>
                    <a:lstStyle/>
                    <a:p>
                      <a:pPr algn="ctr" fontAlgn="ctr">
                        <a:buNone/>
                      </a:pPr>
                      <a:r>
                        <a:rPr lang="en-IN" sz="1000" b="0" i="0" u="none" strike="noStrike">
                          <a:solidFill>
                            <a:srgbClr val="000000"/>
                          </a:solidFill>
                          <a:effectLst/>
                          <a:latin typeface="Consolas" panose="020B0609020204030204" pitchFamily="49" charset="0"/>
                        </a:rPr>
                        <a:t>8.54%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F75"/>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0.52092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3676140"/>
                  </a:ext>
                </a:extLst>
              </a:tr>
              <a:tr h="315753">
                <a:tc>
                  <a:txBody>
                    <a:bodyPr/>
                    <a:lstStyle/>
                    <a:p>
                      <a:pPr algn="ctr" fontAlgn="ctr">
                        <a:buNone/>
                      </a:pPr>
                      <a:r>
                        <a:rPr lang="en-IN" sz="1000" b="0" i="0" u="none" strike="noStrike">
                          <a:solidFill>
                            <a:srgbClr val="000000"/>
                          </a:solidFill>
                          <a:effectLst/>
                          <a:latin typeface="Consolas" panose="020B0609020204030204" pitchFamily="49"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10830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91.80%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E81"/>
                    </a:solidFill>
                  </a:tcPr>
                </a:tc>
                <a:tc>
                  <a:txBody>
                    <a:bodyPr/>
                    <a:lstStyle/>
                    <a:p>
                      <a:pPr algn="ctr" fontAlgn="ctr">
                        <a:buNone/>
                      </a:pPr>
                      <a:r>
                        <a:rPr lang="en-IN" sz="1000" b="0" i="0" u="none" strike="noStrike">
                          <a:solidFill>
                            <a:srgbClr val="000000"/>
                          </a:solidFill>
                          <a:effectLst/>
                          <a:latin typeface="Consolas" panose="020B0609020204030204" pitchFamily="49" charset="0"/>
                        </a:rPr>
                        <a:t>8.20%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77D"/>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0.52169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8754454"/>
                  </a:ext>
                </a:extLst>
              </a:tr>
              <a:tr h="315753">
                <a:tc>
                  <a:txBody>
                    <a:bodyPr/>
                    <a:lstStyle/>
                    <a:p>
                      <a:pPr algn="ctr" fontAlgn="ctr">
                        <a:buNone/>
                      </a:pPr>
                      <a:r>
                        <a:rPr lang="en-IN" sz="1000" b="0" i="0" u="none" strike="noStrike">
                          <a:solidFill>
                            <a:srgbClr val="000000"/>
                          </a:solidFill>
                          <a:effectLst/>
                          <a:latin typeface="Consolas" panose="020B0609020204030204" pitchFamily="49"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9577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92.15%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ED880"/>
                    </a:solidFill>
                  </a:tcPr>
                </a:tc>
                <a:tc>
                  <a:txBody>
                    <a:bodyPr/>
                    <a:lstStyle/>
                    <a:p>
                      <a:pPr algn="ctr" fontAlgn="ctr">
                        <a:buNone/>
                      </a:pPr>
                      <a:r>
                        <a:rPr lang="en-IN" sz="1000" b="0" i="0" u="none" strike="noStrike">
                          <a:solidFill>
                            <a:srgbClr val="000000"/>
                          </a:solidFill>
                          <a:effectLst/>
                          <a:latin typeface="Consolas" panose="020B0609020204030204" pitchFamily="49" charset="0"/>
                        </a:rPr>
                        <a:t>7.85%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47A"/>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0.52142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2700563"/>
                  </a:ext>
                </a:extLst>
              </a:tr>
              <a:tr h="315753">
                <a:tc>
                  <a:txBody>
                    <a:bodyPr/>
                    <a:lstStyle/>
                    <a:p>
                      <a:pPr algn="ctr" fontAlgn="ctr">
                        <a:buNone/>
                      </a:pPr>
                      <a:r>
                        <a:rPr lang="en-IN" sz="1000" b="0" i="0" u="none" strike="noStrike">
                          <a:solidFill>
                            <a:srgbClr val="000000"/>
                          </a:solidFill>
                          <a:effectLst/>
                          <a:latin typeface="Consolas" panose="020B0609020204030204" pitchFamily="49"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9160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92.13%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D17F"/>
                    </a:solidFill>
                  </a:tcPr>
                </a:tc>
                <a:tc>
                  <a:txBody>
                    <a:bodyPr/>
                    <a:lstStyle/>
                    <a:p>
                      <a:pPr algn="ctr" fontAlgn="ctr">
                        <a:buNone/>
                      </a:pPr>
                      <a:r>
                        <a:rPr lang="en-IN" sz="1000" b="0" i="0" u="none" strike="noStrike">
                          <a:solidFill>
                            <a:srgbClr val="000000"/>
                          </a:solidFill>
                          <a:effectLst/>
                          <a:latin typeface="Consolas" panose="020B0609020204030204" pitchFamily="49" charset="0"/>
                        </a:rPr>
                        <a:t>7.87%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176"/>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0.52051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0815919"/>
                  </a:ext>
                </a:extLst>
              </a:tr>
              <a:tr h="315753">
                <a:tc>
                  <a:txBody>
                    <a:bodyPr/>
                    <a:lstStyle/>
                    <a:p>
                      <a:pPr algn="ctr" fontAlgn="ctr">
                        <a:buNone/>
                      </a:pPr>
                      <a:r>
                        <a:rPr lang="en-IN" sz="1000" b="0" i="0" u="none" strike="noStrike">
                          <a:solidFill>
                            <a:srgbClr val="000000"/>
                          </a:solidFill>
                          <a:effectLst/>
                          <a:latin typeface="Consolas" panose="020B0609020204030204" pitchFamily="49"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9531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92.27%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27F"/>
                    </a:solidFill>
                  </a:tcPr>
                </a:tc>
                <a:tc>
                  <a:txBody>
                    <a:bodyPr/>
                    <a:lstStyle/>
                    <a:p>
                      <a:pPr algn="ctr" fontAlgn="ctr">
                        <a:buNone/>
                      </a:pPr>
                      <a:r>
                        <a:rPr lang="en-IN" sz="1000" b="0" i="0" u="none" strike="noStrike">
                          <a:solidFill>
                            <a:srgbClr val="000000"/>
                          </a:solidFill>
                          <a:effectLst/>
                          <a:latin typeface="Consolas" panose="020B0609020204030204" pitchFamily="49" charset="0"/>
                        </a:rPr>
                        <a:t>7.73%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276"/>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0.51152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5446764"/>
                  </a:ext>
                </a:extLst>
              </a:tr>
              <a:tr h="315753">
                <a:tc>
                  <a:txBody>
                    <a:bodyPr/>
                    <a:lstStyle/>
                    <a:p>
                      <a:pPr algn="ctr" fontAlgn="ctr">
                        <a:buNone/>
                      </a:pPr>
                      <a:r>
                        <a:rPr lang="en-IN" sz="1000" b="0" i="0" u="none" strike="noStrike">
                          <a:solidFill>
                            <a:srgbClr val="000000"/>
                          </a:solidFill>
                          <a:effectLst/>
                          <a:latin typeface="Consolas" panose="020B0609020204030204" pitchFamily="49"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11380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92.79%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CF7E"/>
                    </a:solidFill>
                  </a:tcPr>
                </a:tc>
                <a:tc>
                  <a:txBody>
                    <a:bodyPr/>
                    <a:lstStyle/>
                    <a:p>
                      <a:pPr algn="ctr" fontAlgn="ctr">
                        <a:buNone/>
                      </a:pPr>
                      <a:r>
                        <a:rPr lang="en-IN" sz="1000" b="0" i="0" u="none" strike="noStrike">
                          <a:solidFill>
                            <a:srgbClr val="000000"/>
                          </a:solidFill>
                          <a:effectLst/>
                          <a:latin typeface="Consolas" panose="020B0609020204030204" pitchFamily="49" charset="0"/>
                        </a:rPr>
                        <a:t>7.21%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A74"/>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0.51759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9459620"/>
                  </a:ext>
                </a:extLst>
              </a:tr>
              <a:tr h="315753">
                <a:tc>
                  <a:txBody>
                    <a:bodyPr/>
                    <a:lstStyle/>
                    <a:p>
                      <a:pPr algn="ctr" fontAlgn="ctr">
                        <a:buNone/>
                      </a:pPr>
                      <a:r>
                        <a:rPr lang="en-IN" sz="1000" b="0" i="0" u="none" strike="noStrike">
                          <a:solidFill>
                            <a:srgbClr val="000000"/>
                          </a:solidFill>
                          <a:effectLst/>
                          <a:latin typeface="Consolas" panose="020B0609020204030204" pitchFamily="49"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11298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93.15%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AC57C"/>
                    </a:solidFill>
                  </a:tcPr>
                </a:tc>
                <a:tc>
                  <a:txBody>
                    <a:bodyPr/>
                    <a:lstStyle/>
                    <a:p>
                      <a:pPr algn="ctr" fontAlgn="ctr">
                        <a:buNone/>
                      </a:pPr>
                      <a:r>
                        <a:rPr lang="en-IN" sz="1000" b="0" i="0" u="none" strike="noStrike">
                          <a:solidFill>
                            <a:srgbClr val="000000"/>
                          </a:solidFill>
                          <a:effectLst/>
                          <a:latin typeface="Consolas" panose="020B0609020204030204" pitchFamily="49" charset="0"/>
                        </a:rPr>
                        <a:t>6.85%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C6F"/>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0.51914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52065"/>
                  </a:ext>
                </a:extLst>
              </a:tr>
              <a:tr h="315753">
                <a:tc>
                  <a:txBody>
                    <a:bodyPr/>
                    <a:lstStyle/>
                    <a:p>
                      <a:pPr algn="ctr" fontAlgn="ctr">
                        <a:buNone/>
                      </a:pPr>
                      <a:r>
                        <a:rPr lang="en-IN" sz="1000" b="0" i="0" u="none" strike="noStrike">
                          <a:solidFill>
                            <a:srgbClr val="000000"/>
                          </a:solidFill>
                          <a:effectLst/>
                          <a:latin typeface="Consolas" panose="020B0609020204030204" pitchFamily="49" charset="0"/>
                        </a:rPr>
                        <a:t>2025-08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10618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900" b="0" i="0" u="none" strike="noStrike">
                          <a:solidFill>
                            <a:srgbClr val="000000"/>
                          </a:solidFill>
                          <a:effectLst/>
                          <a:latin typeface="Consolas" panose="020B0609020204030204" pitchFamily="49" charset="0"/>
                        </a:rPr>
                        <a:t>28.2%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0" i="0" u="none" strike="noStrike">
                          <a:solidFill>
                            <a:srgbClr val="000000"/>
                          </a:solidFill>
                          <a:effectLst/>
                          <a:latin typeface="Consolas" panose="020B0609020204030204" pitchFamily="49" charset="0"/>
                        </a:rPr>
                        <a:t>92.55%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buNone/>
                      </a:pPr>
                      <a:r>
                        <a:rPr lang="en-IN" sz="1000" b="0" i="0" u="none" strike="noStrike">
                          <a:solidFill>
                            <a:srgbClr val="000000"/>
                          </a:solidFill>
                          <a:effectLst/>
                          <a:latin typeface="Consolas" panose="020B0609020204030204" pitchFamily="49" charset="0"/>
                        </a:rPr>
                        <a:t>7.45%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b">
                        <a:buNone/>
                      </a:pPr>
                      <a:r>
                        <a:rPr lang="en-IN" sz="900" b="0" i="0" u="none" strike="noStrike">
                          <a:solidFill>
                            <a:srgbClr val="000000"/>
                          </a:solidFill>
                          <a:effectLst/>
                          <a:latin typeface="Consolas" panose="020B0609020204030204" pitchFamily="49"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b">
                        <a:buNone/>
                      </a:pPr>
                      <a:r>
                        <a:rPr lang="en-IN" sz="1100" b="0" i="0" u="none" strike="noStrike">
                          <a:solidFill>
                            <a:srgbClr val="000000"/>
                          </a:solidFill>
                          <a:effectLst/>
                          <a:latin typeface="Consolas" panose="020B0609020204030204" pitchFamily="49" charset="0"/>
                        </a:rPr>
                        <a:t>0.51919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18232"/>
                  </a:ext>
                </a:extLst>
              </a:tr>
            </a:tbl>
          </a:graphicData>
        </a:graphic>
      </p:graphicFrame>
    </p:spTree>
    <p:extLst>
      <p:ext uri="{BB962C8B-B14F-4D97-AF65-F5344CB8AC3E}">
        <p14:creationId xmlns:p14="http://schemas.microsoft.com/office/powerpoint/2010/main" val="21461553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FA08D-1FBF-BB2D-4F0B-4DA8CBC1AE6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4315EE2-5512-277C-48B8-4C00E2DD8AB0}"/>
              </a:ext>
            </a:extLst>
          </p:cNvPr>
          <p:cNvSpPr>
            <a:spLocks noGrp="1"/>
          </p:cNvSpPr>
          <p:nvPr>
            <p:ph type="title"/>
          </p:nvPr>
        </p:nvSpPr>
        <p:spPr>
          <a:xfrm>
            <a:off x="751701" y="232523"/>
            <a:ext cx="9906741" cy="537454"/>
          </a:xfrm>
        </p:spPr>
        <p:txBody>
          <a:bodyPr vert="horz" lIns="91440" tIns="45720" rIns="91440" bIns="45720" rtlCol="0" anchor="ctr">
            <a:normAutofit fontScale="90000"/>
          </a:bodyPr>
          <a:lstStyle/>
          <a:p>
            <a:pPr>
              <a:lnSpc>
                <a:spcPct val="150000"/>
              </a:lnSpc>
            </a:pPr>
            <a:r>
              <a:rPr lang="en-US" sz="2800"/>
              <a:t>Rank# 13: </a:t>
            </a:r>
            <a:r>
              <a:rPr lang="en-US" err="1"/>
              <a:t>flg_zero_granted_ever</a:t>
            </a:r>
            <a:r>
              <a:rPr lang="en-US" altLang="en-US" sz="3200">
                <a:latin typeface="Menlo"/>
              </a:rPr>
              <a:t> </a:t>
            </a:r>
            <a:r>
              <a:rPr lang="en-US" sz="2800"/>
              <a:t>(4 / 4) </a:t>
            </a:r>
            <a:r>
              <a:rPr lang="en-IN"/>
              <a:t>- Feature CSI Analysis &lt;</a:t>
            </a:r>
            <a:r>
              <a:rPr lang="en-IN">
                <a:solidFill>
                  <a:srgbClr val="C00000"/>
                </a:solidFill>
              </a:rPr>
              <a:t>Applied</a:t>
            </a:r>
            <a:r>
              <a:rPr lang="en-IN"/>
              <a:t>&gt;</a:t>
            </a:r>
            <a:r>
              <a:rPr lang="en-IN" b="0"/>
              <a:t>​</a:t>
            </a:r>
            <a:endParaRPr lang="en-US" sz="1800"/>
          </a:p>
        </p:txBody>
      </p:sp>
      <p:sp>
        <p:nvSpPr>
          <p:cNvPr id="5" name="Slide Number Placeholder 1">
            <a:extLst>
              <a:ext uri="{FF2B5EF4-FFF2-40B4-BE49-F238E27FC236}">
                <a16:creationId xmlns:a16="http://schemas.microsoft.com/office/drawing/2014/main" id="{E4FC3D3E-E9DA-EC2E-5995-A2A16312AA68}"/>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79</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AC6E64D4-7BB7-181F-2775-2A334B3BBD5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32660E4E-A877-31EF-92B6-2B8AC15CCD5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314AAD42-E679-8E97-E115-109570F286EF}"/>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BBC391D4-E816-301B-71E5-80143EF8771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2A346C35-016D-ABD9-D395-C16E62C633D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DF100A46-5848-745D-7F1E-BE242897D996}"/>
              </a:ext>
            </a:extLst>
          </p:cNvPr>
          <p:cNvSpPr>
            <a:spLocks noChangeArrowheads="1"/>
          </p:cNvSpPr>
          <p:nvPr/>
        </p:nvSpPr>
        <p:spPr bwMode="auto">
          <a:xfrm>
            <a:off x="0" y="167044"/>
            <a:ext cx="22442"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DD646260-DD14-E51C-2ADE-62D3418515FE}"/>
              </a:ext>
            </a:extLst>
          </p:cNvPr>
          <p:cNvSpPr txBox="1"/>
          <p:nvPr/>
        </p:nvSpPr>
        <p:spPr>
          <a:xfrm>
            <a:off x="1926739" y="4795402"/>
            <a:ext cx="8323603"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200"/>
              <a:t>Baseline period: Sep’2024 to Jan’2025.CSI for </a:t>
            </a:r>
            <a:r>
              <a:rPr lang="en-US" sz="1200" err="1"/>
              <a:t>flg_zero_granted_ever</a:t>
            </a:r>
            <a:r>
              <a:rPr lang="en-US" sz="1200"/>
              <a:t> showed minor fluctuations but stayed consistently low during the baseline period. </a:t>
            </a:r>
          </a:p>
          <a:p>
            <a:pPr marL="285750" indent="-285750">
              <a:spcAft>
                <a:spcPts val="1200"/>
              </a:spcAft>
              <a:buFont typeface="Arial" panose="020B0604020202020204" pitchFamily="34" charset="0"/>
              <a:buChar char="•"/>
            </a:pPr>
            <a:r>
              <a:rPr lang="en-US" sz="1200"/>
              <a:t>In the Test/OOT period (Feb to Jul 2025), the CSI values showed an upward trend, peaking at over 0.007 in July 2025. This indicates a minor shift in the feature distribution but remains well within a stable range, showing no significant data drift.</a:t>
            </a:r>
          </a:p>
        </p:txBody>
      </p:sp>
      <p:pic>
        <p:nvPicPr>
          <p:cNvPr id="6" name="Picture 5">
            <a:extLst>
              <a:ext uri="{FF2B5EF4-FFF2-40B4-BE49-F238E27FC236}">
                <a16:creationId xmlns:a16="http://schemas.microsoft.com/office/drawing/2014/main" id="{2A79B521-3C70-6BA8-F064-6728FD0EA9DD}"/>
              </a:ext>
            </a:extLst>
          </p:cNvPr>
          <p:cNvPicPr>
            <a:picLocks noChangeAspect="1"/>
          </p:cNvPicPr>
          <p:nvPr/>
        </p:nvPicPr>
        <p:blipFill>
          <a:blip r:embed="rId2"/>
          <a:stretch>
            <a:fillRect/>
          </a:stretch>
        </p:blipFill>
        <p:spPr>
          <a:xfrm>
            <a:off x="1472973" y="925314"/>
            <a:ext cx="9420225" cy="3714750"/>
          </a:xfrm>
          <a:prstGeom prst="rect">
            <a:avLst/>
          </a:prstGeom>
        </p:spPr>
      </p:pic>
    </p:spTree>
    <p:extLst>
      <p:ext uri="{BB962C8B-B14F-4D97-AF65-F5344CB8AC3E}">
        <p14:creationId xmlns:p14="http://schemas.microsoft.com/office/powerpoint/2010/main" val="2336485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AEF04-73D4-742D-E2C1-0EE1BEB5C712}"/>
            </a:ext>
          </a:extLst>
        </p:cNvPr>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C72D9C66-8B38-C546-8A55-71D4573AC9A3}"/>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8</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2" name="Rectangle 1">
            <a:extLst>
              <a:ext uri="{FF2B5EF4-FFF2-40B4-BE49-F238E27FC236}">
                <a16:creationId xmlns:a16="http://schemas.microsoft.com/office/drawing/2014/main" id="{6168FDA1-C511-FEF2-67ED-9CF865BD767C}"/>
              </a:ext>
            </a:extLst>
          </p:cNvPr>
          <p:cNvSpPr/>
          <p:nvPr/>
        </p:nvSpPr>
        <p:spPr>
          <a:xfrm>
            <a:off x="279944" y="937349"/>
            <a:ext cx="3222381" cy="47259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Univers LT"/>
                <a:ea typeface="+mn-ea"/>
                <a:cs typeface="+mn-cs"/>
              </a:rPr>
              <a:t>The numbers show how strongly two features are related — values close to 1 mean a strong positive correlated (two features increase together), and values close to -1 mean a strong negative correlated (one feature increases while the other decreases).</a:t>
            </a: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Univers LT"/>
                <a:ea typeface="+mn-ea"/>
                <a:cs typeface="+mn-cs"/>
              </a:rPr>
              <a:t>Light-colored squares mean a stronger relationship, while dark ones mean weak or no relationship.</a:t>
            </a: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Univers LT"/>
                <a:ea typeface="+mn-ea"/>
                <a:cs typeface="+mn-cs"/>
              </a:rPr>
              <a:t>Most values here are small, so most features are not strongly related to each other — this is good for building models.</a:t>
            </a:r>
          </a:p>
        </p:txBody>
      </p:sp>
      <p:sp>
        <p:nvSpPr>
          <p:cNvPr id="4" name="Title 2">
            <a:extLst>
              <a:ext uri="{FF2B5EF4-FFF2-40B4-BE49-F238E27FC236}">
                <a16:creationId xmlns:a16="http://schemas.microsoft.com/office/drawing/2014/main" id="{24C00F61-8DDE-358C-1346-45716868952F}"/>
              </a:ext>
            </a:extLst>
          </p:cNvPr>
          <p:cNvSpPr txBox="1">
            <a:spLocks/>
          </p:cNvSpPr>
          <p:nvPr/>
        </p:nvSpPr>
        <p:spPr>
          <a:xfrm>
            <a:off x="121732" y="0"/>
            <a:ext cx="3787043" cy="587749"/>
          </a:xfrm>
          <a:prstGeom prst="rect">
            <a:avLst/>
          </a:prstGeom>
        </p:spPr>
        <p:txBody>
          <a:bodyPr vert="horz" lIns="0" tIns="0" rIns="0" bIns="0" rtlCol="0" anchor="t">
            <a:no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marL="0" marR="0" lvl="0" indent="0" algn="l" defTabSz="914400" rtl="0" eaLnBrk="1" fontAlgn="auto" latinLnBrk="0" hangingPunct="1">
              <a:lnSpc>
                <a:spcPct val="110000"/>
              </a:lnSpc>
              <a:spcBef>
                <a:spcPct val="0"/>
              </a:spcBef>
              <a:spcAft>
                <a:spcPts val="0"/>
              </a:spcAft>
              <a:buClrTx/>
              <a:buSzTx/>
              <a:buFontTx/>
              <a:buNone/>
              <a:tabLst/>
              <a:defRPr/>
            </a:pPr>
            <a:r>
              <a:rPr kumimoji="0" lang="en-IN" sz="2800" b="1" i="0" u="none" strike="noStrike" kern="1200" cap="none" spc="-90" normalizeH="0" baseline="0" noProof="0">
                <a:ln>
                  <a:noFill/>
                </a:ln>
                <a:solidFill>
                  <a:srgbClr val="785AFF"/>
                </a:solidFill>
                <a:effectLst/>
                <a:uLnTx/>
                <a:uFillTx/>
                <a:latin typeface="Univers LT"/>
                <a:ea typeface="+mj-ea"/>
                <a:cs typeface="+mj-cs"/>
              </a:rPr>
              <a:t>Inter-Correlation (13 feat)</a:t>
            </a:r>
            <a:endParaRPr kumimoji="0" lang="en-US" sz="2800" b="1" i="0" u="none" strike="noStrike" kern="1200" cap="none" spc="-90" normalizeH="0" baseline="0" noProof="0">
              <a:ln>
                <a:noFill/>
              </a:ln>
              <a:solidFill>
                <a:srgbClr val="785AFF"/>
              </a:solidFill>
              <a:effectLst/>
              <a:uLnTx/>
              <a:uFillTx/>
              <a:latin typeface="Univers LT"/>
              <a:ea typeface="+mj-ea"/>
              <a:cs typeface="+mj-cs"/>
            </a:endParaRPr>
          </a:p>
        </p:txBody>
      </p:sp>
      <p:pic>
        <p:nvPicPr>
          <p:cNvPr id="6" name="Picture 5">
            <a:extLst>
              <a:ext uri="{FF2B5EF4-FFF2-40B4-BE49-F238E27FC236}">
                <a16:creationId xmlns:a16="http://schemas.microsoft.com/office/drawing/2014/main" id="{1D9A6222-B89E-7AA4-DDB2-619CA071CCF3}"/>
              </a:ext>
            </a:extLst>
          </p:cNvPr>
          <p:cNvPicPr>
            <a:picLocks noChangeAspect="1"/>
          </p:cNvPicPr>
          <p:nvPr/>
        </p:nvPicPr>
        <p:blipFill>
          <a:blip r:embed="rId3"/>
          <a:stretch>
            <a:fillRect/>
          </a:stretch>
        </p:blipFill>
        <p:spPr>
          <a:xfrm>
            <a:off x="3821503" y="0"/>
            <a:ext cx="8370498" cy="6858000"/>
          </a:xfrm>
          <a:prstGeom prst="rect">
            <a:avLst/>
          </a:prstGeom>
        </p:spPr>
      </p:pic>
    </p:spTree>
    <p:extLst>
      <p:ext uri="{BB962C8B-B14F-4D97-AF65-F5344CB8AC3E}">
        <p14:creationId xmlns:p14="http://schemas.microsoft.com/office/powerpoint/2010/main" val="16404218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85E29A-358E-F865-7068-9BB99CDF333F}"/>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sr-Latn-R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4D1EF7E-A717-2F60-65EA-522DDC724E9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6" descr="A purple text on a black background&#10;&#10;Description automatically generated">
            <a:extLst>
              <a:ext uri="{FF2B5EF4-FFF2-40B4-BE49-F238E27FC236}">
                <a16:creationId xmlns:a16="http://schemas.microsoft.com/office/drawing/2014/main" id="{01F4EF96-D230-0505-B825-D55DEAD4B206}"/>
              </a:ext>
            </a:extLst>
          </p:cNvPr>
          <p:cNvPicPr>
            <a:picLocks noChangeAspect="1"/>
          </p:cNvPicPr>
          <p:nvPr/>
        </p:nvPicPr>
        <p:blipFill rotWithShape="1">
          <a:blip r:embed="rId3"/>
          <a:srcRect l="15521" t="26850" r="16351" b="31078"/>
          <a:stretch/>
        </p:blipFill>
        <p:spPr>
          <a:xfrm>
            <a:off x="4102817" y="4736147"/>
            <a:ext cx="3973283" cy="1374564"/>
          </a:xfrm>
          <a:prstGeom prst="rect">
            <a:avLst/>
          </a:prstGeom>
        </p:spPr>
      </p:pic>
      <p:sp>
        <p:nvSpPr>
          <p:cNvPr id="2" name="TextBox 1">
            <a:extLst>
              <a:ext uri="{FF2B5EF4-FFF2-40B4-BE49-F238E27FC236}">
                <a16:creationId xmlns:a16="http://schemas.microsoft.com/office/drawing/2014/main" id="{3C262F3C-E8F8-3342-CA6A-355CE7891986}"/>
              </a:ext>
            </a:extLst>
          </p:cNvPr>
          <p:cNvSpPr txBox="1"/>
          <p:nvPr/>
        </p:nvSpPr>
        <p:spPr>
          <a:xfrm>
            <a:off x="3287179" y="1161824"/>
            <a:ext cx="5613696"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prstClr val="white"/>
                </a:solidFill>
                <a:effectLst/>
                <a:uLnTx/>
                <a:uFillTx/>
                <a:latin typeface="Univers"/>
                <a:ea typeface="+mn-ea"/>
                <a:cs typeface="Calibri"/>
              </a:rPr>
              <a:t>THANK YOU!</a:t>
            </a:r>
            <a:endParaRPr kumimoji="0" lang="en-US" sz="3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09CC40F-4CB6-3B03-9F7A-7EC060E48F78}"/>
              </a:ext>
            </a:extLst>
          </p:cNvPr>
          <p:cNvSpPr txBox="1"/>
          <p:nvPr/>
        </p:nvSpPr>
        <p:spPr>
          <a:xfrm>
            <a:off x="4360075" y="3277609"/>
            <a:ext cx="3464886" cy="58477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defRPr/>
            </a:pPr>
            <a:r>
              <a:rPr lang="en-US" sz="3200" b="1">
                <a:solidFill>
                  <a:srgbClr val="785AFF"/>
                </a:solidFill>
                <a:latin typeface="Calibri" panose="020F0502020204030204"/>
                <a:ea typeface="Calibri"/>
                <a:cs typeface="Calibri"/>
              </a:rPr>
              <a:t>Questions?</a:t>
            </a:r>
            <a:endParaRPr lang="en-US" b="1">
              <a:ea typeface="Calibri"/>
              <a:cs typeface="Calibri"/>
            </a:endParaRPr>
          </a:p>
        </p:txBody>
      </p:sp>
      <p:sp>
        <p:nvSpPr>
          <p:cNvPr id="6" name="Rectangle 5">
            <a:extLst>
              <a:ext uri="{FF2B5EF4-FFF2-40B4-BE49-F238E27FC236}">
                <a16:creationId xmlns:a16="http://schemas.microsoft.com/office/drawing/2014/main" id="{2A9F7BE9-5DE8-7366-47E1-FDCDFCD861DC}"/>
              </a:ext>
            </a:extLst>
          </p:cNvPr>
          <p:cNvSpPr/>
          <p:nvPr/>
        </p:nvSpPr>
        <p:spPr>
          <a:xfrm>
            <a:off x="0" y="4870173"/>
            <a:ext cx="12192000" cy="19878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descr="A purple text on a black background&#10;&#10;Description automatically generated">
            <a:extLst>
              <a:ext uri="{FF2B5EF4-FFF2-40B4-BE49-F238E27FC236}">
                <a16:creationId xmlns:a16="http://schemas.microsoft.com/office/drawing/2014/main" id="{E85B0D6F-9198-085C-1638-D57BAF113636}"/>
              </a:ext>
            </a:extLst>
          </p:cNvPr>
          <p:cNvPicPr>
            <a:picLocks noChangeAspect="1"/>
          </p:cNvPicPr>
          <p:nvPr/>
        </p:nvPicPr>
        <p:blipFill rotWithShape="1">
          <a:blip r:embed="rId3"/>
          <a:srcRect l="15521" t="26850" r="16351" b="31078"/>
          <a:stretch/>
        </p:blipFill>
        <p:spPr>
          <a:xfrm>
            <a:off x="4102817" y="4761547"/>
            <a:ext cx="3973283" cy="1374564"/>
          </a:xfrm>
          <a:prstGeom prst="rect">
            <a:avLst/>
          </a:prstGeom>
        </p:spPr>
      </p:pic>
      <p:sp>
        <p:nvSpPr>
          <p:cNvPr id="10" name="TextBox 9">
            <a:extLst>
              <a:ext uri="{FF2B5EF4-FFF2-40B4-BE49-F238E27FC236}">
                <a16:creationId xmlns:a16="http://schemas.microsoft.com/office/drawing/2014/main" id="{8663649A-E7C1-731C-965D-931D10C7C5F5}"/>
              </a:ext>
            </a:extLst>
          </p:cNvPr>
          <p:cNvSpPr txBox="1"/>
          <p:nvPr/>
        </p:nvSpPr>
        <p:spPr>
          <a:xfrm>
            <a:off x="4329594" y="5948673"/>
            <a:ext cx="396475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err="1">
                <a:ln>
                  <a:noFill/>
                </a:ln>
                <a:solidFill>
                  <a:srgbClr val="785AFF"/>
                </a:solidFill>
                <a:effectLst/>
                <a:uLnTx/>
                <a:uFillTx/>
                <a:latin typeface="Univers"/>
                <a:ea typeface="+mn-ea"/>
                <a:cs typeface="Calibri"/>
              </a:rPr>
              <a:t>tonikbank.com</a:t>
            </a:r>
            <a:endParaRPr kumimoji="0" lang="en-US" sz="4000" b="0" i="0" u="none" strike="noStrike" kern="1200" cap="none" spc="0" normalizeH="0" baseline="0" noProof="0">
              <a:ln>
                <a:noFill/>
              </a:ln>
              <a:solidFill>
                <a:srgbClr val="785AFF"/>
              </a:solidFill>
              <a:effectLst/>
              <a:uLnTx/>
              <a:uFillTx/>
              <a:latin typeface="Univers"/>
              <a:ea typeface="+mn-ea"/>
              <a:cs typeface="+mn-cs"/>
            </a:endParaRPr>
          </a:p>
        </p:txBody>
      </p:sp>
    </p:spTree>
    <p:extLst>
      <p:ext uri="{BB962C8B-B14F-4D97-AF65-F5344CB8AC3E}">
        <p14:creationId xmlns:p14="http://schemas.microsoft.com/office/powerpoint/2010/main" val="1963089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AI-generated content may be incorrect.">
            <a:extLst>
              <a:ext uri="{FF2B5EF4-FFF2-40B4-BE49-F238E27FC236}">
                <a16:creationId xmlns:a16="http://schemas.microsoft.com/office/drawing/2014/main" id="{1BB219A9-BFA6-F376-CEAC-DCF8E6A03496}"/>
              </a:ext>
            </a:extLst>
          </p:cNvPr>
          <p:cNvPicPr>
            <a:picLocks noChangeAspect="1"/>
          </p:cNvPicPr>
          <p:nvPr/>
        </p:nvPicPr>
        <p:blipFill>
          <a:blip r:embed="rId2"/>
          <a:stretch>
            <a:fillRect/>
          </a:stretch>
        </p:blipFill>
        <p:spPr>
          <a:xfrm>
            <a:off x="1109801" y="-43916"/>
            <a:ext cx="9854514" cy="743780"/>
          </a:xfrm>
          <a:prstGeom prst="rect">
            <a:avLst/>
          </a:prstGeom>
        </p:spPr>
      </p:pic>
      <p:sp>
        <p:nvSpPr>
          <p:cNvPr id="6" name="Arrow: Curved Right 5">
            <a:extLst>
              <a:ext uri="{FF2B5EF4-FFF2-40B4-BE49-F238E27FC236}">
                <a16:creationId xmlns:a16="http://schemas.microsoft.com/office/drawing/2014/main" id="{08FF86E1-CC83-7BED-BC23-32135FEA805B}"/>
              </a:ext>
            </a:extLst>
          </p:cNvPr>
          <p:cNvSpPr/>
          <p:nvPr/>
        </p:nvSpPr>
        <p:spPr>
          <a:xfrm>
            <a:off x="489996" y="3817143"/>
            <a:ext cx="453076" cy="121519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aphicFrame>
        <p:nvGraphicFramePr>
          <p:cNvPr id="5" name="Table 4">
            <a:extLst>
              <a:ext uri="{FF2B5EF4-FFF2-40B4-BE49-F238E27FC236}">
                <a16:creationId xmlns:a16="http://schemas.microsoft.com/office/drawing/2014/main" id="{7F796768-80A4-0C6C-4EB3-D182897AE066}"/>
              </a:ext>
            </a:extLst>
          </p:cNvPr>
          <p:cNvGraphicFramePr>
            <a:graphicFrameLocks noGrp="1"/>
          </p:cNvGraphicFramePr>
          <p:nvPr>
            <p:extLst>
              <p:ext uri="{D42A27DB-BD31-4B8C-83A1-F6EECF244321}">
                <p14:modId xmlns:p14="http://schemas.microsoft.com/office/powerpoint/2010/main" val="2527107410"/>
              </p:ext>
            </p:extLst>
          </p:nvPr>
        </p:nvGraphicFramePr>
        <p:xfrm>
          <a:off x="945376" y="4505069"/>
          <a:ext cx="10018940" cy="552450"/>
        </p:xfrm>
        <a:graphic>
          <a:graphicData uri="http://schemas.openxmlformats.org/drawingml/2006/table">
            <a:tbl>
              <a:tblPr/>
              <a:tblGrid>
                <a:gridCol w="1451534">
                  <a:extLst>
                    <a:ext uri="{9D8B030D-6E8A-4147-A177-3AD203B41FA5}">
                      <a16:colId xmlns:a16="http://schemas.microsoft.com/office/drawing/2014/main" val="1930287081"/>
                    </a:ext>
                  </a:extLst>
                </a:gridCol>
                <a:gridCol w="2753060">
                  <a:extLst>
                    <a:ext uri="{9D8B030D-6E8A-4147-A177-3AD203B41FA5}">
                      <a16:colId xmlns:a16="http://schemas.microsoft.com/office/drawing/2014/main" val="2154520863"/>
                    </a:ext>
                  </a:extLst>
                </a:gridCol>
                <a:gridCol w="1164566">
                  <a:extLst>
                    <a:ext uri="{9D8B030D-6E8A-4147-A177-3AD203B41FA5}">
                      <a16:colId xmlns:a16="http://schemas.microsoft.com/office/drawing/2014/main" val="2129707184"/>
                    </a:ext>
                  </a:extLst>
                </a:gridCol>
                <a:gridCol w="1141137">
                  <a:extLst>
                    <a:ext uri="{9D8B030D-6E8A-4147-A177-3AD203B41FA5}">
                      <a16:colId xmlns:a16="http://schemas.microsoft.com/office/drawing/2014/main" val="2550090955"/>
                    </a:ext>
                  </a:extLst>
                </a:gridCol>
                <a:gridCol w="877444">
                  <a:extLst>
                    <a:ext uri="{9D8B030D-6E8A-4147-A177-3AD203B41FA5}">
                      <a16:colId xmlns:a16="http://schemas.microsoft.com/office/drawing/2014/main" val="2037013305"/>
                    </a:ext>
                  </a:extLst>
                </a:gridCol>
                <a:gridCol w="879894">
                  <a:extLst>
                    <a:ext uri="{9D8B030D-6E8A-4147-A177-3AD203B41FA5}">
                      <a16:colId xmlns:a16="http://schemas.microsoft.com/office/drawing/2014/main" val="1064940359"/>
                    </a:ext>
                  </a:extLst>
                </a:gridCol>
                <a:gridCol w="871268">
                  <a:extLst>
                    <a:ext uri="{9D8B030D-6E8A-4147-A177-3AD203B41FA5}">
                      <a16:colId xmlns:a16="http://schemas.microsoft.com/office/drawing/2014/main" val="2569918884"/>
                    </a:ext>
                  </a:extLst>
                </a:gridCol>
                <a:gridCol w="880037">
                  <a:extLst>
                    <a:ext uri="{9D8B030D-6E8A-4147-A177-3AD203B41FA5}">
                      <a16:colId xmlns:a16="http://schemas.microsoft.com/office/drawing/2014/main" val="1022644022"/>
                    </a:ext>
                  </a:extLst>
                </a:gridCol>
              </a:tblGrid>
              <a:tr h="184150">
                <a:tc rowSpan="3">
                  <a:txBody>
                    <a:bodyPr/>
                    <a:lstStyle/>
                    <a:p>
                      <a:pPr algn="l" fontAlgn="ctr">
                        <a:buNone/>
                      </a:pPr>
                      <a:r>
                        <a:rPr lang="en-US" sz="1100" b="1" i="0" u="none" strike="noStrike">
                          <a:solidFill>
                            <a:srgbClr val="000000"/>
                          </a:solidFill>
                          <a:effectLst/>
                          <a:latin typeface="Calibri" panose="020F0502020204030204" pitchFamily="34" charset="0"/>
                        </a:rPr>
                        <a:t>13 feature model after Hyper Parameters Tuning</a:t>
                      </a: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ctr">
                        <a:buNone/>
                      </a:pPr>
                      <a:r>
                        <a:rPr lang="en-IN" sz="1100" b="0" i="0" u="none" strike="noStrike">
                          <a:solidFill>
                            <a:srgbClr val="000000"/>
                          </a:solidFill>
                          <a:effectLst/>
                          <a:latin typeface="Calibri" panose="020F0502020204030204" pitchFamily="34" charset="0"/>
                        </a:rPr>
                        <a:t>New + Repeat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0.3312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0.3388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0.3202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0.3305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0.3243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0.3545</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45864174"/>
                  </a:ext>
                </a:extLst>
              </a:tr>
              <a:tr h="184150">
                <a:tc vMerge="1">
                  <a:txBody>
                    <a:bodyPr/>
                    <a:lstStyle/>
                    <a:p>
                      <a:pPr algn="l" fontAlgn="ctr">
                        <a:buNone/>
                      </a:pPr>
                      <a:endParaRPr lang="en-IN"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buNone/>
                      </a:pPr>
                      <a:r>
                        <a:rPr lang="en-IN" sz="1100" b="0" i="0" u="none" strike="noStrike">
                          <a:solidFill>
                            <a:srgbClr val="000000"/>
                          </a:solidFill>
                          <a:effectLst/>
                          <a:latin typeface="Calibri" panose="020F0502020204030204" pitchFamily="34" charset="0"/>
                        </a:rPr>
                        <a:t>New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0.3294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0.3317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0.3546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0.3534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0.3012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0.3097</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361044948"/>
                  </a:ext>
                </a:extLst>
              </a:tr>
              <a:tr h="184150">
                <a:tc vMerge="1">
                  <a:txBody>
                    <a:bodyPr/>
                    <a:lstStyle/>
                    <a:p>
                      <a:pPr algn="l" fontAlgn="ctr">
                        <a:buNone/>
                      </a:pPr>
                      <a:endParaRPr lang="en-IN"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ctr">
                        <a:buNone/>
                      </a:pPr>
                      <a:r>
                        <a:rPr lang="en-IN" sz="1100" b="0" i="0" u="none" strike="noStrike">
                          <a:solidFill>
                            <a:srgbClr val="000000"/>
                          </a:solidFill>
                          <a:effectLst/>
                          <a:latin typeface="Calibri" panose="020F0502020204030204" pitchFamily="34" charset="0"/>
                        </a:rPr>
                        <a:t>Repeat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0.2597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0.2869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0.1405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0.1991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0.2815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r" fontAlgn="b">
                        <a:buNone/>
                      </a:pPr>
                      <a:r>
                        <a:rPr lang="en-IN" sz="1100" b="0" i="0" u="none" strike="noStrike">
                          <a:solidFill>
                            <a:srgbClr val="000000"/>
                          </a:solidFill>
                          <a:effectLst/>
                          <a:latin typeface="Calibri" panose="020F0502020204030204" pitchFamily="34" charset="0"/>
                        </a:rPr>
                        <a:t>0.3508</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249130951"/>
                  </a:ext>
                </a:extLst>
              </a:tr>
            </a:tbl>
          </a:graphicData>
        </a:graphic>
      </p:graphicFrame>
      <p:sp>
        <p:nvSpPr>
          <p:cNvPr id="8" name="Rectangle: Rounded Corners 7">
            <a:extLst>
              <a:ext uri="{FF2B5EF4-FFF2-40B4-BE49-F238E27FC236}">
                <a16:creationId xmlns:a16="http://schemas.microsoft.com/office/drawing/2014/main" id="{73D4D1E4-C35C-48F3-3F2C-5790B8D9AFAF}"/>
              </a:ext>
            </a:extLst>
          </p:cNvPr>
          <p:cNvSpPr/>
          <p:nvPr/>
        </p:nvSpPr>
        <p:spPr>
          <a:xfrm>
            <a:off x="945375" y="4475204"/>
            <a:ext cx="10018940" cy="58231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BE8D4C7-3E43-4F0A-8103-2F49CCD3151F}"/>
              </a:ext>
            </a:extLst>
          </p:cNvPr>
          <p:cNvSpPr txBox="1"/>
          <p:nvPr/>
        </p:nvSpPr>
        <p:spPr>
          <a:xfrm>
            <a:off x="3786242" y="5620717"/>
            <a:ext cx="2253122" cy="738664"/>
          </a:xfrm>
          <a:prstGeom prst="rect">
            <a:avLst/>
          </a:prstGeom>
          <a:solidFill>
            <a:srgbClr val="7030A0"/>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Univers LT"/>
                <a:ea typeface="+mn-ea"/>
                <a:cs typeface="+mn-cs"/>
              </a:rPr>
              <a:t>Hyperparameter values for the best model chosen after the HP Tuning using </a:t>
            </a:r>
            <a:r>
              <a:rPr kumimoji="0" lang="en-US" sz="1400" b="1" i="0" u="none" strike="noStrike" kern="1200" cap="none" spc="0" normalizeH="0" baseline="0" noProof="0" err="1">
                <a:ln>
                  <a:noFill/>
                </a:ln>
                <a:solidFill>
                  <a:prstClr val="white"/>
                </a:solidFill>
                <a:effectLst/>
                <a:uLnTx/>
                <a:uFillTx/>
                <a:latin typeface="Univers LT"/>
                <a:ea typeface="+mn-ea"/>
                <a:cs typeface="+mn-cs"/>
              </a:rPr>
              <a:t>Optuna</a:t>
            </a:r>
            <a:endParaRPr kumimoji="0" lang="en-IN" sz="1400" b="1" i="0" u="none" strike="noStrike" kern="1200" cap="none" spc="0" normalizeH="0" baseline="0" noProof="0">
              <a:ln>
                <a:noFill/>
              </a:ln>
              <a:solidFill>
                <a:prstClr val="white"/>
              </a:solidFill>
              <a:effectLst/>
              <a:uLnTx/>
              <a:uFillTx/>
              <a:latin typeface="Univers LT"/>
              <a:ea typeface="+mn-ea"/>
              <a:cs typeface="+mn-cs"/>
            </a:endParaRPr>
          </a:p>
        </p:txBody>
      </p:sp>
      <p:sp>
        <p:nvSpPr>
          <p:cNvPr id="11" name="Arrow: Right 10">
            <a:extLst>
              <a:ext uri="{FF2B5EF4-FFF2-40B4-BE49-F238E27FC236}">
                <a16:creationId xmlns:a16="http://schemas.microsoft.com/office/drawing/2014/main" id="{9391137A-E931-38A3-5D91-91055CFC2175}"/>
              </a:ext>
            </a:extLst>
          </p:cNvPr>
          <p:cNvSpPr/>
          <p:nvPr/>
        </p:nvSpPr>
        <p:spPr>
          <a:xfrm>
            <a:off x="6033168" y="5815171"/>
            <a:ext cx="441515" cy="342965"/>
          </a:xfrm>
          <a:prstGeom prst="rightArrow">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Univers LT"/>
              <a:ea typeface="+mn-ea"/>
              <a:cs typeface="+mn-cs"/>
            </a:endParaRPr>
          </a:p>
        </p:txBody>
      </p:sp>
      <p:graphicFrame>
        <p:nvGraphicFramePr>
          <p:cNvPr id="12" name="Table 11">
            <a:extLst>
              <a:ext uri="{FF2B5EF4-FFF2-40B4-BE49-F238E27FC236}">
                <a16:creationId xmlns:a16="http://schemas.microsoft.com/office/drawing/2014/main" id="{A1A57F15-C3E2-2BEC-F064-BA8E332894DC}"/>
              </a:ext>
            </a:extLst>
          </p:cNvPr>
          <p:cNvGraphicFramePr>
            <a:graphicFrameLocks noGrp="1"/>
          </p:cNvGraphicFramePr>
          <p:nvPr>
            <p:extLst>
              <p:ext uri="{D42A27DB-BD31-4B8C-83A1-F6EECF244321}">
                <p14:modId xmlns:p14="http://schemas.microsoft.com/office/powerpoint/2010/main" val="980573531"/>
              </p:ext>
            </p:extLst>
          </p:nvPr>
        </p:nvGraphicFramePr>
        <p:xfrm>
          <a:off x="6560140" y="5181508"/>
          <a:ext cx="2676163" cy="1610289"/>
        </p:xfrm>
        <a:graphic>
          <a:graphicData uri="http://schemas.openxmlformats.org/drawingml/2006/table">
            <a:tbl>
              <a:tblPr/>
              <a:tblGrid>
                <a:gridCol w="1294556">
                  <a:extLst>
                    <a:ext uri="{9D8B030D-6E8A-4147-A177-3AD203B41FA5}">
                      <a16:colId xmlns:a16="http://schemas.microsoft.com/office/drawing/2014/main" val="2121518889"/>
                    </a:ext>
                  </a:extLst>
                </a:gridCol>
                <a:gridCol w="1381607">
                  <a:extLst>
                    <a:ext uri="{9D8B030D-6E8A-4147-A177-3AD203B41FA5}">
                      <a16:colId xmlns:a16="http://schemas.microsoft.com/office/drawing/2014/main" val="2126037451"/>
                    </a:ext>
                  </a:extLst>
                </a:gridCol>
              </a:tblGrid>
              <a:tr h="178921">
                <a:tc>
                  <a:txBody>
                    <a:bodyPr/>
                    <a:lstStyle/>
                    <a:p>
                      <a:pPr algn="ctr" fontAlgn="ctr">
                        <a:buNone/>
                      </a:pPr>
                      <a:r>
                        <a:rPr lang="en-IN" sz="1000" b="1" i="0" u="none" strike="noStrike">
                          <a:solidFill>
                            <a:srgbClr val="000000"/>
                          </a:solidFill>
                          <a:effectLst/>
                          <a:latin typeface="Calibri" panose="020F0502020204030204" pitchFamily="34" charset="0"/>
                          <a:cs typeface="Calibri" panose="020F0502020204030204" pitchFamily="34" charset="0"/>
                        </a:rPr>
                        <a:t>Hyperparameter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cs typeface="Calibri" panose="020F0502020204030204" pitchFamily="34" charset="0"/>
                        </a:rPr>
                        <a:t>Value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93737"/>
                  </a:ext>
                </a:extLst>
              </a:tr>
              <a:tr h="178921">
                <a:tc>
                  <a:txBody>
                    <a:bodyPr/>
                    <a:lstStyle/>
                    <a:p>
                      <a:pPr algn="l" fontAlgn="ctr">
                        <a:buNone/>
                      </a:pPr>
                      <a:r>
                        <a:rPr lang="en-IN" sz="1000" b="0" i="0" u="none" strike="noStrike" err="1">
                          <a:solidFill>
                            <a:srgbClr val="000000"/>
                          </a:solidFill>
                          <a:effectLst/>
                          <a:latin typeface="Calibri" panose="020F0502020204030204" pitchFamily="34" charset="0"/>
                          <a:cs typeface="Calibri" panose="020F0502020204030204" pitchFamily="34" charset="0"/>
                        </a:rPr>
                        <a:t>learning_rate</a:t>
                      </a:r>
                      <a:endParaRPr lang="en-IN" sz="1000" b="0" i="0" u="none" strike="noStrike">
                        <a:solidFill>
                          <a:srgbClr val="000000"/>
                        </a:solidFill>
                        <a:effectLst/>
                        <a:latin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a:solidFill>
                            <a:srgbClr val="000000"/>
                          </a:solidFill>
                          <a:effectLst/>
                          <a:latin typeface="Calibri" panose="020F0502020204030204" pitchFamily="34" charset="0"/>
                          <a:cs typeface="Calibri" panose="020F0502020204030204" pitchFamily="34" charset="0"/>
                        </a:rPr>
                        <a:t>0.042148855624845966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9399504"/>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depth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a:solidFill>
                            <a:srgbClr val="000000"/>
                          </a:solidFill>
                          <a:effectLst/>
                          <a:latin typeface="Calibri" panose="020F0502020204030204" pitchFamily="34" charset="0"/>
                          <a:cs typeface="Calibri" panose="020F0502020204030204" pitchFamily="34" charset="0"/>
                        </a:rPr>
                        <a:t>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1256960"/>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l2_leaf_reg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a:solidFill>
                            <a:srgbClr val="000000"/>
                          </a:solidFill>
                          <a:effectLst/>
                          <a:latin typeface="Calibri" panose="020F0502020204030204" pitchFamily="34" charset="0"/>
                          <a:cs typeface="Calibri" panose="020F0502020204030204" pitchFamily="34" charset="0"/>
                        </a:rPr>
                        <a:t>4.695427441749703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057043"/>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iterations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a:solidFill>
                            <a:srgbClr val="000000"/>
                          </a:solidFill>
                          <a:effectLst/>
                          <a:latin typeface="Calibri" panose="020F0502020204030204" pitchFamily="34" charset="0"/>
                          <a:cs typeface="Calibri" panose="020F0502020204030204" pitchFamily="34" charset="0"/>
                        </a:rPr>
                        <a:t>2000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878327"/>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eval_metric</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AUC</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0574042"/>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random_seed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a:solidFill>
                            <a:srgbClr val="000000"/>
                          </a:solidFill>
                          <a:effectLst/>
                          <a:latin typeface="Calibri" panose="020F0502020204030204" pitchFamily="34" charset="0"/>
                          <a:cs typeface="Calibri" panose="020F0502020204030204" pitchFamily="34" charset="0"/>
                        </a:rPr>
                        <a:t>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7326520"/>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auto_class_weights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Balanced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4549047"/>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early_stopping_rounds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a:solidFill>
                            <a:srgbClr val="000000"/>
                          </a:solidFill>
                          <a:effectLst/>
                          <a:latin typeface="Calibri" panose="020F0502020204030204" pitchFamily="34" charset="0"/>
                          <a:cs typeface="Calibri" panose="020F0502020204030204" pitchFamily="34" charset="0"/>
                        </a:rPr>
                        <a:t>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5489553"/>
                  </a:ext>
                </a:extLst>
              </a:tr>
            </a:tbl>
          </a:graphicData>
        </a:graphic>
      </p:graphicFrame>
      <p:sp>
        <p:nvSpPr>
          <p:cNvPr id="15" name="Slide Number Placeholder 1">
            <a:extLst>
              <a:ext uri="{FF2B5EF4-FFF2-40B4-BE49-F238E27FC236}">
                <a16:creationId xmlns:a16="http://schemas.microsoft.com/office/drawing/2014/main" id="{EDD8DEA0-84F4-5880-62E8-603C1B20AA45}"/>
              </a:ext>
            </a:extLst>
          </p:cNvPr>
          <p:cNvSpPr txBox="1">
            <a:spLocks/>
          </p:cNvSpPr>
          <p:nvPr/>
        </p:nvSpPr>
        <p:spPr>
          <a:xfrm>
            <a:off x="150647" y="6578579"/>
            <a:ext cx="2670175" cy="23114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z="800" smtClean="0"/>
              <a:pPr/>
              <a:t>9</a:t>
            </a:fld>
            <a:endParaRPr lang="en-PH" sz="800"/>
          </a:p>
        </p:txBody>
      </p:sp>
      <p:graphicFrame>
        <p:nvGraphicFramePr>
          <p:cNvPr id="2" name="Table 1">
            <a:extLst>
              <a:ext uri="{FF2B5EF4-FFF2-40B4-BE49-F238E27FC236}">
                <a16:creationId xmlns:a16="http://schemas.microsoft.com/office/drawing/2014/main" id="{F06F012D-F799-26D9-FB46-3ADE3EA4F8A5}"/>
              </a:ext>
            </a:extLst>
          </p:cNvPr>
          <p:cNvGraphicFramePr>
            <a:graphicFrameLocks noGrp="1"/>
          </p:cNvGraphicFramePr>
          <p:nvPr>
            <p:extLst>
              <p:ext uri="{D42A27DB-BD31-4B8C-83A1-F6EECF244321}">
                <p14:modId xmlns:p14="http://schemas.microsoft.com/office/powerpoint/2010/main" val="1274432837"/>
              </p:ext>
            </p:extLst>
          </p:nvPr>
        </p:nvGraphicFramePr>
        <p:xfrm>
          <a:off x="951731" y="823853"/>
          <a:ext cx="10012584" cy="3483501"/>
        </p:xfrm>
        <a:graphic>
          <a:graphicData uri="http://schemas.openxmlformats.org/drawingml/2006/table">
            <a:tbl>
              <a:tblPr/>
              <a:tblGrid>
                <a:gridCol w="1437786">
                  <a:extLst>
                    <a:ext uri="{9D8B030D-6E8A-4147-A177-3AD203B41FA5}">
                      <a16:colId xmlns:a16="http://schemas.microsoft.com/office/drawing/2014/main" val="3950711543"/>
                    </a:ext>
                  </a:extLst>
                </a:gridCol>
                <a:gridCol w="2777706">
                  <a:extLst>
                    <a:ext uri="{9D8B030D-6E8A-4147-A177-3AD203B41FA5}">
                      <a16:colId xmlns:a16="http://schemas.microsoft.com/office/drawing/2014/main" val="1737639192"/>
                    </a:ext>
                  </a:extLst>
                </a:gridCol>
                <a:gridCol w="1144648">
                  <a:extLst>
                    <a:ext uri="{9D8B030D-6E8A-4147-A177-3AD203B41FA5}">
                      <a16:colId xmlns:a16="http://schemas.microsoft.com/office/drawing/2014/main" val="2364736067"/>
                    </a:ext>
                  </a:extLst>
                </a:gridCol>
                <a:gridCol w="1140176">
                  <a:extLst>
                    <a:ext uri="{9D8B030D-6E8A-4147-A177-3AD203B41FA5}">
                      <a16:colId xmlns:a16="http://schemas.microsoft.com/office/drawing/2014/main" val="1216072720"/>
                    </a:ext>
                  </a:extLst>
                </a:gridCol>
                <a:gridCol w="878067">
                  <a:extLst>
                    <a:ext uri="{9D8B030D-6E8A-4147-A177-3AD203B41FA5}">
                      <a16:colId xmlns:a16="http://schemas.microsoft.com/office/drawing/2014/main" val="1086173379"/>
                    </a:ext>
                  </a:extLst>
                </a:gridCol>
                <a:gridCol w="878067">
                  <a:extLst>
                    <a:ext uri="{9D8B030D-6E8A-4147-A177-3AD203B41FA5}">
                      <a16:colId xmlns:a16="http://schemas.microsoft.com/office/drawing/2014/main" val="1944535988"/>
                    </a:ext>
                  </a:extLst>
                </a:gridCol>
                <a:gridCol w="878067">
                  <a:extLst>
                    <a:ext uri="{9D8B030D-6E8A-4147-A177-3AD203B41FA5}">
                      <a16:colId xmlns:a16="http://schemas.microsoft.com/office/drawing/2014/main" val="2273494713"/>
                    </a:ext>
                  </a:extLst>
                </a:gridCol>
                <a:gridCol w="878067">
                  <a:extLst>
                    <a:ext uri="{9D8B030D-6E8A-4147-A177-3AD203B41FA5}">
                      <a16:colId xmlns:a16="http://schemas.microsoft.com/office/drawing/2014/main" val="1098000925"/>
                    </a:ext>
                  </a:extLst>
                </a:gridCol>
              </a:tblGrid>
              <a:tr h="628375">
                <a:tc>
                  <a:txBody>
                    <a:bodyPr/>
                    <a:lstStyle/>
                    <a:p>
                      <a:pPr algn="ctr" fontAlgn="ctr">
                        <a:buNone/>
                      </a:pPr>
                      <a:r>
                        <a:rPr lang="en-IN" sz="1100" b="1" i="0" u="none" strike="noStrike">
                          <a:solidFill>
                            <a:srgbClr val="FFFFFF"/>
                          </a:solidFill>
                          <a:effectLst/>
                          <a:latin typeface="Calibri" panose="020F0502020204030204" pitchFamily="34" charset="0"/>
                        </a:rPr>
                        <a:t>Iteration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buNone/>
                      </a:pPr>
                      <a:r>
                        <a:rPr lang="en-IN" sz="1100" b="1" i="0" u="none" strike="noStrike">
                          <a:solidFill>
                            <a:srgbClr val="FFFFFF"/>
                          </a:solidFill>
                          <a:effectLst/>
                          <a:latin typeface="Calibri" panose="020F0502020204030204" pitchFamily="34" charset="0"/>
                        </a:rPr>
                        <a:t>Features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buNone/>
                      </a:pPr>
                      <a:r>
                        <a:rPr lang="en-IN" sz="1100" b="1" i="0" u="none" strike="noStrike">
                          <a:solidFill>
                            <a:srgbClr val="FFFFFF"/>
                          </a:solidFill>
                          <a:effectLst/>
                          <a:latin typeface="Calibri" panose="020F0502020204030204" pitchFamily="34" charset="0"/>
                        </a:rPr>
                        <a:t>Train Gini</a:t>
                      </a:r>
                      <a:br>
                        <a:rPr lang="en-IN" sz="1100" b="1" i="0" u="none" strike="noStrike">
                          <a:solidFill>
                            <a:srgbClr val="FFFFFF"/>
                          </a:solidFill>
                          <a:effectLst/>
                          <a:latin typeface="Calibri" panose="020F0502020204030204" pitchFamily="34" charset="0"/>
                        </a:rPr>
                      </a:br>
                      <a:r>
                        <a:rPr lang="en-IN" sz="1100" b="1" i="0" u="none" strike="noStrike">
                          <a:solidFill>
                            <a:srgbClr val="FFFFFF"/>
                          </a:solidFill>
                          <a:effectLst/>
                          <a:latin typeface="Calibri" panose="020F0502020204030204" pitchFamily="34" charset="0"/>
                        </a:rPr>
                        <a:t>(Sep’24 - Jan'25)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buNone/>
                      </a:pPr>
                      <a:r>
                        <a:rPr lang="en-IN" sz="1100" b="1" i="0" u="none" strike="noStrike">
                          <a:solidFill>
                            <a:srgbClr val="FFFFFF"/>
                          </a:solidFill>
                          <a:effectLst/>
                          <a:latin typeface="Calibri" panose="020F0502020204030204" pitchFamily="34" charset="0"/>
                        </a:rPr>
                        <a:t>Val Gini</a:t>
                      </a:r>
                      <a:br>
                        <a:rPr lang="en-IN" sz="1100" b="1" i="0" u="none" strike="noStrike">
                          <a:solidFill>
                            <a:srgbClr val="FFFFFF"/>
                          </a:solidFill>
                          <a:effectLst/>
                          <a:latin typeface="Calibri" panose="020F0502020204030204" pitchFamily="34" charset="0"/>
                        </a:rPr>
                      </a:br>
                      <a:r>
                        <a:rPr lang="en-IN" sz="1100" b="1" i="0" u="none" strike="noStrike">
                          <a:solidFill>
                            <a:srgbClr val="FFFFFF"/>
                          </a:solidFill>
                          <a:effectLst/>
                          <a:latin typeface="Calibri" panose="020F0502020204030204" pitchFamily="34" charset="0"/>
                        </a:rPr>
                        <a:t>(Sep’24 - Jan'25)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buNone/>
                      </a:pPr>
                      <a:r>
                        <a:rPr lang="en-IN" sz="1100" b="1" i="0" u="none" strike="noStrike">
                          <a:solidFill>
                            <a:srgbClr val="FFFFFF"/>
                          </a:solidFill>
                          <a:effectLst/>
                          <a:latin typeface="Calibri" panose="020F0502020204030204" pitchFamily="34" charset="0"/>
                        </a:rPr>
                        <a:t>Feb Gini</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buNone/>
                      </a:pPr>
                      <a:r>
                        <a:rPr lang="en-IN" sz="1100" b="1" i="0" u="none" strike="noStrike">
                          <a:solidFill>
                            <a:srgbClr val="FFFFFF"/>
                          </a:solidFill>
                          <a:effectLst/>
                          <a:latin typeface="Calibri" panose="020F0502020204030204" pitchFamily="34" charset="0"/>
                        </a:rPr>
                        <a:t>Mar Gini</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buNone/>
                      </a:pPr>
                      <a:r>
                        <a:rPr lang="en-IN" sz="1100" b="1" i="0" u="none" strike="noStrike">
                          <a:solidFill>
                            <a:srgbClr val="FFFFFF"/>
                          </a:solidFill>
                          <a:effectLst/>
                          <a:latin typeface="Calibri" panose="020F0502020204030204" pitchFamily="34" charset="0"/>
                        </a:rPr>
                        <a:t>Apr Gini</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buNone/>
                      </a:pPr>
                      <a:r>
                        <a:rPr lang="en-IN" sz="1100" b="1" i="0" u="none" strike="noStrike">
                          <a:solidFill>
                            <a:srgbClr val="FFFFFF"/>
                          </a:solidFill>
                          <a:effectLst/>
                          <a:latin typeface="Calibri" panose="020F0502020204030204" pitchFamily="34" charset="0"/>
                        </a:rPr>
                        <a:t>May Gini</a:t>
                      </a:r>
                      <a:br>
                        <a:rPr lang="en-IN" sz="1100" b="1" i="0" u="none" strike="noStrike">
                          <a:solidFill>
                            <a:srgbClr val="FFFFFF"/>
                          </a:solidFill>
                          <a:effectLst/>
                          <a:latin typeface="Calibri" panose="020F0502020204030204" pitchFamily="34" charset="0"/>
                        </a:rPr>
                      </a:br>
                      <a:r>
                        <a:rPr lang="en-IN" sz="1100" b="1" i="0" u="none" strike="noStrike">
                          <a:solidFill>
                            <a:srgbClr val="FFFFFF"/>
                          </a:solidFill>
                          <a:effectLst/>
                          <a:latin typeface="Calibri" panose="020F0502020204030204" pitchFamily="34" charset="0"/>
                        </a:rPr>
                        <a:t>(until 18th)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extLst>
                  <a:ext uri="{0D108BD9-81ED-4DB2-BD59-A6C34878D82A}">
                    <a16:rowId xmlns:a16="http://schemas.microsoft.com/office/drawing/2014/main" val="464315771"/>
                  </a:ext>
                </a:extLst>
              </a:tr>
              <a:tr h="209458">
                <a:tc>
                  <a:txBody>
                    <a:bodyPr/>
                    <a:lstStyle/>
                    <a:p>
                      <a:pPr algn="ctr" fontAlgn="ctr">
                        <a:buNone/>
                      </a:pPr>
                      <a:r>
                        <a:rPr lang="en-IN" sz="1100" b="0" i="0" u="none" strike="noStrike">
                          <a:solidFill>
                            <a:srgbClr val="000000"/>
                          </a:solidFill>
                          <a:effectLst/>
                          <a:latin typeface="Calibri" panose="020F050202020403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1100" b="0" i="0" u="none" strike="noStrike">
                          <a:solidFill>
                            <a:srgbClr val="000000"/>
                          </a:solidFill>
                          <a:effectLst/>
                          <a:latin typeface="Calibri" panose="020F0502020204030204" pitchFamily="34" charset="0"/>
                        </a:rPr>
                        <a:t>max_age_all_contracts_snapshot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IN" sz="1100" b="0" i="0" u="none" strike="noStrike">
                          <a:solidFill>
                            <a:srgbClr val="000000"/>
                          </a:solidFill>
                          <a:effectLst/>
                          <a:latin typeface="Calibri" panose="020F0502020204030204" pitchFamily="34" charset="0"/>
                        </a:rPr>
                        <a:t>0.164354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ctr">
                        <a:buNone/>
                      </a:pPr>
                      <a:r>
                        <a:rPr lang="en-IN" sz="1100" b="0" i="0" u="none" strike="noStrike">
                          <a:solidFill>
                            <a:srgbClr val="000000"/>
                          </a:solidFill>
                          <a:effectLst/>
                          <a:latin typeface="Calibri" panose="020F0502020204030204" pitchFamily="34" charset="0"/>
                        </a:rPr>
                        <a:t>0.167702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ctr">
                        <a:buNone/>
                      </a:pPr>
                      <a:r>
                        <a:rPr lang="en-IN" sz="1100" b="0" i="0" u="none" strike="noStrike">
                          <a:solidFill>
                            <a:srgbClr val="000000"/>
                          </a:solidFill>
                          <a:effectLst/>
                          <a:latin typeface="Calibri" panose="020F0502020204030204" pitchFamily="34" charset="0"/>
                        </a:rPr>
                        <a:t>0.127177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ctr">
                        <a:buNone/>
                      </a:pPr>
                      <a:r>
                        <a:rPr lang="en-IN" sz="1100" b="0" i="0" u="none" strike="noStrike">
                          <a:solidFill>
                            <a:srgbClr val="000000"/>
                          </a:solidFill>
                          <a:effectLst/>
                          <a:latin typeface="Calibri" panose="020F0502020204030204" pitchFamily="34" charset="0"/>
                        </a:rPr>
                        <a:t>0.158302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ctr">
                        <a:buNone/>
                      </a:pPr>
                      <a:r>
                        <a:rPr lang="en-IN" sz="1100" b="0" i="0" u="none" strike="noStrike">
                          <a:solidFill>
                            <a:srgbClr val="000000"/>
                          </a:solidFill>
                          <a:effectLst/>
                          <a:latin typeface="Calibri" panose="020F0502020204030204" pitchFamily="34" charset="0"/>
                        </a:rPr>
                        <a:t>0.143692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ctr">
                        <a:buNone/>
                      </a:pPr>
                      <a:r>
                        <a:rPr lang="en-IN" sz="1100" b="0" i="0" u="none" strike="noStrike">
                          <a:solidFill>
                            <a:srgbClr val="000000"/>
                          </a:solidFill>
                          <a:effectLst/>
                          <a:latin typeface="Calibri" panose="020F0502020204030204" pitchFamily="34" charset="0"/>
                        </a:rPr>
                        <a:t>0.202014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extLst>
                  <a:ext uri="{0D108BD9-81ED-4DB2-BD59-A6C34878D82A}">
                    <a16:rowId xmlns:a16="http://schemas.microsoft.com/office/drawing/2014/main" val="4078467132"/>
                  </a:ext>
                </a:extLst>
              </a:tr>
              <a:tr h="209458">
                <a:tc>
                  <a:txBody>
                    <a:bodyPr/>
                    <a:lstStyle/>
                    <a:p>
                      <a:pPr algn="ctr" fontAlgn="ctr">
                        <a:buNone/>
                      </a:pPr>
                      <a:r>
                        <a:rPr lang="en-IN" sz="1100" b="0" i="0" u="none" strike="noStrike">
                          <a:solidFill>
                            <a:srgbClr val="000000"/>
                          </a:solidFill>
                          <a:effectLst/>
                          <a:latin typeface="Calibri" panose="020F0502020204030204" pitchFamily="34"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1100" b="0" i="0" u="none" strike="noStrike">
                          <a:solidFill>
                            <a:srgbClr val="000000"/>
                          </a:solidFill>
                          <a:effectLst/>
                          <a:latin typeface="Calibri" panose="020F0502020204030204" pitchFamily="34" charset="0"/>
                        </a:rPr>
                        <a:t>ratio_overdue_contracts_to_granted_contracts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IN" sz="1100" b="0" i="0" u="none" strike="noStrike">
                          <a:solidFill>
                            <a:srgbClr val="000000"/>
                          </a:solidFill>
                          <a:effectLst/>
                          <a:latin typeface="Calibri" panose="020F0502020204030204" pitchFamily="34" charset="0"/>
                        </a:rPr>
                        <a:t>0.282591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D1D3"/>
                    </a:solidFill>
                  </a:tcPr>
                </a:tc>
                <a:tc>
                  <a:txBody>
                    <a:bodyPr/>
                    <a:lstStyle/>
                    <a:p>
                      <a:pPr algn="r" fontAlgn="ctr">
                        <a:buNone/>
                      </a:pPr>
                      <a:r>
                        <a:rPr lang="en-IN" sz="1100" b="0" i="0" u="none" strike="noStrike">
                          <a:solidFill>
                            <a:srgbClr val="000000"/>
                          </a:solidFill>
                          <a:effectLst/>
                          <a:latin typeface="Calibri" panose="020F0502020204030204" pitchFamily="34" charset="0"/>
                        </a:rPr>
                        <a:t>0.312004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4E7"/>
                    </a:solidFill>
                  </a:tcPr>
                </a:tc>
                <a:tc>
                  <a:txBody>
                    <a:bodyPr/>
                    <a:lstStyle/>
                    <a:p>
                      <a:pPr algn="r" fontAlgn="ctr">
                        <a:buNone/>
                      </a:pPr>
                      <a:r>
                        <a:rPr lang="en-IN" sz="1100" b="0" i="0" u="none" strike="noStrike">
                          <a:solidFill>
                            <a:srgbClr val="000000"/>
                          </a:solidFill>
                          <a:effectLst/>
                          <a:latin typeface="Calibri" panose="020F0502020204030204" pitchFamily="34" charset="0"/>
                        </a:rPr>
                        <a:t>0.278573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DFE2"/>
                    </a:solidFill>
                  </a:tcPr>
                </a:tc>
                <a:tc>
                  <a:txBody>
                    <a:bodyPr/>
                    <a:lstStyle/>
                    <a:p>
                      <a:pPr algn="r" fontAlgn="ctr">
                        <a:buNone/>
                      </a:pPr>
                      <a:r>
                        <a:rPr lang="en-IN" sz="1100" b="0" i="0" u="none" strike="noStrike">
                          <a:solidFill>
                            <a:srgbClr val="000000"/>
                          </a:solidFill>
                          <a:effectLst/>
                          <a:latin typeface="Calibri" panose="020F0502020204030204" pitchFamily="34" charset="0"/>
                        </a:rPr>
                        <a:t>0.320151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2F5"/>
                    </a:solidFill>
                  </a:tcPr>
                </a:tc>
                <a:tc>
                  <a:txBody>
                    <a:bodyPr/>
                    <a:lstStyle/>
                    <a:p>
                      <a:pPr algn="r" fontAlgn="ctr">
                        <a:buNone/>
                      </a:pPr>
                      <a:r>
                        <a:rPr lang="en-IN" sz="1100" b="0" i="0" u="none" strike="noStrike">
                          <a:solidFill>
                            <a:srgbClr val="000000"/>
                          </a:solidFill>
                          <a:effectLst/>
                          <a:latin typeface="Calibri" panose="020F0502020204030204" pitchFamily="34" charset="0"/>
                        </a:rPr>
                        <a:t>0.269651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D6D9"/>
                    </a:solidFill>
                  </a:tcPr>
                </a:tc>
                <a:tc>
                  <a:txBody>
                    <a:bodyPr/>
                    <a:lstStyle/>
                    <a:p>
                      <a:pPr algn="r" fontAlgn="ctr">
                        <a:buNone/>
                      </a:pPr>
                      <a:r>
                        <a:rPr lang="en-IN" sz="1100" b="0" i="0" u="none" strike="noStrike">
                          <a:solidFill>
                            <a:srgbClr val="000000"/>
                          </a:solidFill>
                          <a:effectLst/>
                          <a:latin typeface="Calibri" panose="020F0502020204030204" pitchFamily="34" charset="0"/>
                        </a:rPr>
                        <a:t>0.316644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D5D8"/>
                    </a:solidFill>
                  </a:tcPr>
                </a:tc>
                <a:extLst>
                  <a:ext uri="{0D108BD9-81ED-4DB2-BD59-A6C34878D82A}">
                    <a16:rowId xmlns:a16="http://schemas.microsoft.com/office/drawing/2014/main" val="3994039799"/>
                  </a:ext>
                </a:extLst>
              </a:tr>
              <a:tr h="209458">
                <a:tc>
                  <a:txBody>
                    <a:bodyPr/>
                    <a:lstStyle/>
                    <a:p>
                      <a:pPr algn="ctr" fontAlgn="ctr">
                        <a:buNone/>
                      </a:pPr>
                      <a:r>
                        <a:rPr lang="en-IN" sz="1100" b="0" i="0" u="none" strike="noStrike">
                          <a:solidFill>
                            <a:srgbClr val="000000"/>
                          </a:solidFill>
                          <a:effectLst/>
                          <a:latin typeface="Calibri" panose="020F0502020204030204" pitchFamily="34"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Calibri" panose="020F0502020204030204" pitchFamily="34" charset="0"/>
                        </a:rPr>
                        <a:t>ScoreRange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IN" sz="1100" b="0" i="0" u="none" strike="noStrike">
                          <a:solidFill>
                            <a:srgbClr val="000000"/>
                          </a:solidFill>
                          <a:effectLst/>
                          <a:latin typeface="Calibri" panose="020F0502020204030204" pitchFamily="34" charset="0"/>
                        </a:rPr>
                        <a:t>0.295658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DCDF"/>
                    </a:solidFill>
                  </a:tcPr>
                </a:tc>
                <a:tc>
                  <a:txBody>
                    <a:bodyPr/>
                    <a:lstStyle/>
                    <a:p>
                      <a:pPr algn="r" fontAlgn="ctr">
                        <a:buNone/>
                      </a:pPr>
                      <a:r>
                        <a:rPr lang="en-IN" sz="1100" b="0" i="0" u="none" strike="noStrike">
                          <a:solidFill>
                            <a:srgbClr val="000000"/>
                          </a:solidFill>
                          <a:effectLst/>
                          <a:latin typeface="Calibri" panose="020F0502020204030204" pitchFamily="34" charset="0"/>
                        </a:rPr>
                        <a:t>0.308833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1E4"/>
                    </a:solidFill>
                  </a:tcPr>
                </a:tc>
                <a:tc>
                  <a:txBody>
                    <a:bodyPr/>
                    <a:lstStyle/>
                    <a:p>
                      <a:pPr algn="r" fontAlgn="ctr">
                        <a:buNone/>
                      </a:pPr>
                      <a:r>
                        <a:rPr lang="en-IN" sz="1100" b="0" i="0" u="none" strike="noStrike">
                          <a:solidFill>
                            <a:srgbClr val="000000"/>
                          </a:solidFill>
                          <a:effectLst/>
                          <a:latin typeface="Calibri" panose="020F0502020204030204" pitchFamily="34" charset="0"/>
                        </a:rPr>
                        <a:t>0.295267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CEF"/>
                    </a:solidFill>
                  </a:tcPr>
                </a:tc>
                <a:tc>
                  <a:txBody>
                    <a:bodyPr/>
                    <a:lstStyle/>
                    <a:p>
                      <a:pPr algn="r" fontAlgn="ctr">
                        <a:buNone/>
                      </a:pPr>
                      <a:r>
                        <a:rPr lang="en-IN" sz="1100" b="0" i="0" u="none" strike="noStrike">
                          <a:solidFill>
                            <a:srgbClr val="000000"/>
                          </a:solidFill>
                          <a:effectLst/>
                          <a:latin typeface="Calibri" panose="020F0502020204030204" pitchFamily="34" charset="0"/>
                        </a:rPr>
                        <a:t>0.331507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BFE"/>
                    </a:solidFill>
                  </a:tcPr>
                </a:tc>
                <a:tc>
                  <a:txBody>
                    <a:bodyPr/>
                    <a:lstStyle/>
                    <a:p>
                      <a:pPr algn="r" fontAlgn="ctr">
                        <a:buNone/>
                      </a:pPr>
                      <a:r>
                        <a:rPr lang="en-IN" sz="1100" b="0" i="0" u="none" strike="noStrike">
                          <a:solidFill>
                            <a:srgbClr val="000000"/>
                          </a:solidFill>
                          <a:effectLst/>
                          <a:latin typeface="Calibri" panose="020F0502020204030204" pitchFamily="34" charset="0"/>
                        </a:rPr>
                        <a:t>0.271704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D8DB"/>
                    </a:solidFill>
                  </a:tcPr>
                </a:tc>
                <a:tc>
                  <a:txBody>
                    <a:bodyPr/>
                    <a:lstStyle/>
                    <a:p>
                      <a:pPr algn="r" fontAlgn="ctr">
                        <a:buNone/>
                      </a:pPr>
                      <a:r>
                        <a:rPr lang="en-IN" sz="1100" b="0" i="0" u="none" strike="noStrike">
                          <a:solidFill>
                            <a:srgbClr val="000000"/>
                          </a:solidFill>
                          <a:effectLst/>
                          <a:latin typeface="Calibri" panose="020F0502020204030204" pitchFamily="34" charset="0"/>
                        </a:rPr>
                        <a:t>0.324704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DDE0"/>
                    </a:solidFill>
                  </a:tcPr>
                </a:tc>
                <a:extLst>
                  <a:ext uri="{0D108BD9-81ED-4DB2-BD59-A6C34878D82A}">
                    <a16:rowId xmlns:a16="http://schemas.microsoft.com/office/drawing/2014/main" val="855712234"/>
                  </a:ext>
                </a:extLst>
              </a:tr>
              <a:tr h="209458">
                <a:tc>
                  <a:txBody>
                    <a:bodyPr/>
                    <a:lstStyle/>
                    <a:p>
                      <a:pPr algn="ctr" fontAlgn="ctr">
                        <a:buNone/>
                      </a:pPr>
                      <a:r>
                        <a:rPr lang="en-IN" sz="1100" b="0" i="0" u="none" strike="noStrike">
                          <a:solidFill>
                            <a:srgbClr val="000000"/>
                          </a:solidFill>
                          <a:effectLst/>
                          <a:latin typeface="Calibri" panose="020F0502020204030204" pitchFamily="34"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1100" b="0" i="0" u="none" strike="noStrike">
                          <a:solidFill>
                            <a:srgbClr val="000000"/>
                          </a:solidFill>
                          <a:effectLst/>
                          <a:latin typeface="Calibri" panose="020F0502020204030204" pitchFamily="34" charset="0"/>
                        </a:rPr>
                        <a:t>ln_loan_level_user_type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IN" sz="1100" b="0" i="0" u="none" strike="noStrike">
                          <a:solidFill>
                            <a:srgbClr val="000000"/>
                          </a:solidFill>
                          <a:effectLst/>
                          <a:latin typeface="Calibri" panose="020F0502020204030204" pitchFamily="34" charset="0"/>
                        </a:rPr>
                        <a:t>0.311268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AED"/>
                    </a:solidFill>
                  </a:tcPr>
                </a:tc>
                <a:tc>
                  <a:txBody>
                    <a:bodyPr/>
                    <a:lstStyle/>
                    <a:p>
                      <a:pPr algn="r" fontAlgn="ctr">
                        <a:buNone/>
                      </a:pPr>
                      <a:r>
                        <a:rPr lang="en-IN" sz="1100" b="0" i="0" u="none" strike="noStrike">
                          <a:solidFill>
                            <a:srgbClr val="000000"/>
                          </a:solidFill>
                          <a:effectLst/>
                          <a:latin typeface="Calibri" panose="020F0502020204030204" pitchFamily="34" charset="0"/>
                        </a:rPr>
                        <a:t>0.330724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4F7"/>
                    </a:solidFill>
                  </a:tcPr>
                </a:tc>
                <a:tc>
                  <a:txBody>
                    <a:bodyPr/>
                    <a:lstStyle/>
                    <a:p>
                      <a:pPr algn="r" fontAlgn="ctr">
                        <a:buNone/>
                      </a:pPr>
                      <a:r>
                        <a:rPr lang="en-IN" sz="1100" b="0" i="0" u="none" strike="noStrike">
                          <a:solidFill>
                            <a:srgbClr val="000000"/>
                          </a:solidFill>
                          <a:effectLst/>
                          <a:latin typeface="Calibri" panose="020F0502020204030204" pitchFamily="34" charset="0"/>
                        </a:rPr>
                        <a:t>0.307579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6F9"/>
                    </a:solidFill>
                  </a:tcPr>
                </a:tc>
                <a:tc>
                  <a:txBody>
                    <a:bodyPr/>
                    <a:lstStyle/>
                    <a:p>
                      <a:pPr algn="r" fontAlgn="ctr">
                        <a:buNone/>
                      </a:pPr>
                      <a:r>
                        <a:rPr lang="en-IN" sz="1100" b="0" i="0" u="none" strike="noStrike">
                          <a:solidFill>
                            <a:srgbClr val="000000"/>
                          </a:solidFill>
                          <a:effectLst/>
                          <a:latin typeface="Calibri" panose="020F0502020204030204" pitchFamily="34" charset="0"/>
                        </a:rPr>
                        <a:t>0.335830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B0D9"/>
                    </a:solidFill>
                  </a:tcPr>
                </a:tc>
                <a:tc>
                  <a:txBody>
                    <a:bodyPr/>
                    <a:lstStyle/>
                    <a:p>
                      <a:pPr algn="r" fontAlgn="ctr">
                        <a:buNone/>
                      </a:pPr>
                      <a:r>
                        <a:rPr lang="en-IN" sz="1100" b="0" i="0" u="none" strike="noStrike">
                          <a:solidFill>
                            <a:srgbClr val="000000"/>
                          </a:solidFill>
                          <a:effectLst/>
                          <a:latin typeface="Calibri" panose="020F0502020204030204" pitchFamily="34" charset="0"/>
                        </a:rPr>
                        <a:t>0.302535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3F6"/>
                    </a:solidFill>
                  </a:tcPr>
                </a:tc>
                <a:tc>
                  <a:txBody>
                    <a:bodyPr/>
                    <a:lstStyle/>
                    <a:p>
                      <a:pPr algn="r" fontAlgn="ctr">
                        <a:buNone/>
                      </a:pPr>
                      <a:r>
                        <a:rPr lang="en-IN" sz="1100" b="0" i="0" u="none" strike="noStrike">
                          <a:solidFill>
                            <a:srgbClr val="000000"/>
                          </a:solidFill>
                          <a:effectLst/>
                          <a:latin typeface="Calibri" panose="020F0502020204030204" pitchFamily="34" charset="0"/>
                        </a:rPr>
                        <a:t>0.349371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4F7"/>
                    </a:solidFill>
                  </a:tcPr>
                </a:tc>
                <a:extLst>
                  <a:ext uri="{0D108BD9-81ED-4DB2-BD59-A6C34878D82A}">
                    <a16:rowId xmlns:a16="http://schemas.microsoft.com/office/drawing/2014/main" val="1626905116"/>
                  </a:ext>
                </a:extLst>
              </a:tr>
              <a:tr h="209458">
                <a:tc>
                  <a:txBody>
                    <a:bodyPr/>
                    <a:lstStyle/>
                    <a:p>
                      <a:pPr algn="ctr" fontAlgn="ctr">
                        <a:buNone/>
                      </a:pPr>
                      <a:r>
                        <a:rPr lang="en-IN" sz="1100" b="0" i="0" u="none" strike="noStrike">
                          <a:solidFill>
                            <a:srgbClr val="000000"/>
                          </a:solidFill>
                          <a:effectLst/>
                          <a:latin typeface="Calibri" panose="020F0502020204030204" pitchFamily="34"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1100" b="0" i="0" u="none" strike="noStrike" err="1">
                          <a:solidFill>
                            <a:srgbClr val="000000"/>
                          </a:solidFill>
                          <a:effectLst/>
                          <a:latin typeface="Calibri" panose="020F0502020204030204" pitchFamily="34" charset="0"/>
                        </a:rPr>
                        <a:t>has_ever_been_overdue</a:t>
                      </a:r>
                      <a:endParaRPr lang="en-IN" sz="11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IN" sz="1100" b="0" i="0" u="none" strike="noStrike">
                          <a:solidFill>
                            <a:srgbClr val="000000"/>
                          </a:solidFill>
                          <a:effectLst/>
                          <a:latin typeface="Calibri" panose="020F0502020204030204" pitchFamily="34" charset="0"/>
                        </a:rPr>
                        <a:t>0.308953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8EB"/>
                    </a:solidFill>
                  </a:tcPr>
                </a:tc>
                <a:tc>
                  <a:txBody>
                    <a:bodyPr/>
                    <a:lstStyle/>
                    <a:p>
                      <a:pPr algn="r" fontAlgn="ctr">
                        <a:buNone/>
                      </a:pPr>
                      <a:r>
                        <a:rPr lang="en-IN" sz="1100" b="0" i="0" u="none" strike="noStrike">
                          <a:solidFill>
                            <a:srgbClr val="000000"/>
                          </a:solidFill>
                          <a:effectLst/>
                          <a:latin typeface="Calibri" panose="020F0502020204030204" pitchFamily="34" charset="0"/>
                        </a:rPr>
                        <a:t>0.329186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2F5"/>
                    </a:solidFill>
                  </a:tcPr>
                </a:tc>
                <a:tc>
                  <a:txBody>
                    <a:bodyPr/>
                    <a:lstStyle/>
                    <a:p>
                      <a:pPr algn="r" fontAlgn="ctr">
                        <a:buNone/>
                      </a:pPr>
                      <a:r>
                        <a:rPr lang="en-IN" sz="1100" b="0" i="0" u="none" strike="noStrike">
                          <a:solidFill>
                            <a:srgbClr val="000000"/>
                          </a:solidFill>
                          <a:effectLst/>
                          <a:latin typeface="Calibri" panose="020F0502020204030204" pitchFamily="34" charset="0"/>
                        </a:rPr>
                        <a:t>0.308551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7FA"/>
                    </a:solidFill>
                  </a:tcPr>
                </a:tc>
                <a:tc>
                  <a:txBody>
                    <a:bodyPr/>
                    <a:lstStyle/>
                    <a:p>
                      <a:pPr algn="r" fontAlgn="ctr">
                        <a:buNone/>
                      </a:pPr>
                      <a:r>
                        <a:rPr lang="en-IN" sz="1100" b="0" i="0" u="none" strike="noStrike">
                          <a:solidFill>
                            <a:srgbClr val="000000"/>
                          </a:solidFill>
                          <a:effectLst/>
                          <a:latin typeface="Calibri" panose="020F0502020204030204" pitchFamily="34" charset="0"/>
                        </a:rPr>
                        <a:t>0.331692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r" fontAlgn="ctr">
                        <a:buNone/>
                      </a:pPr>
                      <a:r>
                        <a:rPr lang="en-IN" sz="1100" b="0" i="0" u="none" strike="noStrike">
                          <a:solidFill>
                            <a:srgbClr val="000000"/>
                          </a:solidFill>
                          <a:effectLst/>
                          <a:latin typeface="Calibri" panose="020F0502020204030204" pitchFamily="34" charset="0"/>
                        </a:rPr>
                        <a:t>0.304191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4F7"/>
                    </a:solidFill>
                  </a:tcPr>
                </a:tc>
                <a:tc>
                  <a:txBody>
                    <a:bodyPr/>
                    <a:lstStyle/>
                    <a:p>
                      <a:pPr algn="r" fontAlgn="ctr">
                        <a:buNone/>
                      </a:pPr>
                      <a:r>
                        <a:rPr lang="en-IN" sz="1100" b="0" i="0" u="none" strike="noStrike">
                          <a:solidFill>
                            <a:srgbClr val="000000"/>
                          </a:solidFill>
                          <a:effectLst/>
                          <a:latin typeface="Calibri" panose="020F0502020204030204" pitchFamily="34" charset="0"/>
                        </a:rPr>
                        <a:t>0.357703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ECF7"/>
                    </a:solidFill>
                  </a:tcPr>
                </a:tc>
                <a:extLst>
                  <a:ext uri="{0D108BD9-81ED-4DB2-BD59-A6C34878D82A}">
                    <a16:rowId xmlns:a16="http://schemas.microsoft.com/office/drawing/2014/main" val="1504029610"/>
                  </a:ext>
                </a:extLst>
              </a:tr>
              <a:tr h="209458">
                <a:tc>
                  <a:txBody>
                    <a:bodyPr/>
                    <a:lstStyle/>
                    <a:p>
                      <a:pPr algn="ctr" fontAlgn="ctr">
                        <a:buNone/>
                      </a:pPr>
                      <a:r>
                        <a:rPr lang="en-IN" sz="1100" b="0" i="0" u="none" strike="noStrike">
                          <a:solidFill>
                            <a:srgbClr val="000000"/>
                          </a:solidFill>
                          <a:effectLst/>
                          <a:latin typeface="Calibri" panose="020F0502020204030204" pitchFamily="34" charset="0"/>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1100" b="0" i="0" u="none" strike="noStrike">
                          <a:solidFill>
                            <a:srgbClr val="000000"/>
                          </a:solidFill>
                          <a:effectLst/>
                          <a:latin typeface="Calibri" panose="020F0502020204030204" pitchFamily="34" charset="0"/>
                        </a:rPr>
                        <a:t>latest_granted_contract_overdue_flag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IN" sz="1100" b="0" i="0" u="none" strike="noStrike">
                          <a:solidFill>
                            <a:srgbClr val="000000"/>
                          </a:solidFill>
                          <a:effectLst/>
                          <a:latin typeface="Calibri" panose="020F0502020204030204" pitchFamily="34" charset="0"/>
                        </a:rPr>
                        <a:t>0.314927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DF0"/>
                    </a:solidFill>
                  </a:tcPr>
                </a:tc>
                <a:tc>
                  <a:txBody>
                    <a:bodyPr/>
                    <a:lstStyle/>
                    <a:p>
                      <a:pPr algn="r" fontAlgn="ctr">
                        <a:buNone/>
                      </a:pPr>
                      <a:r>
                        <a:rPr lang="en-IN" sz="1100" b="0" i="0" u="none" strike="noStrike">
                          <a:solidFill>
                            <a:srgbClr val="000000"/>
                          </a:solidFill>
                          <a:effectLst/>
                          <a:latin typeface="Calibri" panose="020F0502020204030204" pitchFamily="34" charset="0"/>
                        </a:rPr>
                        <a:t>0.327463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1F4"/>
                    </a:solidFill>
                  </a:tcPr>
                </a:tc>
                <a:tc>
                  <a:txBody>
                    <a:bodyPr/>
                    <a:lstStyle/>
                    <a:p>
                      <a:pPr algn="r" fontAlgn="ctr">
                        <a:buNone/>
                      </a:pPr>
                      <a:r>
                        <a:rPr lang="en-IN" sz="1100" b="0" i="0" u="none" strike="noStrike">
                          <a:solidFill>
                            <a:srgbClr val="000000"/>
                          </a:solidFill>
                          <a:effectLst/>
                          <a:latin typeface="Calibri" panose="020F0502020204030204" pitchFamily="34" charset="0"/>
                        </a:rPr>
                        <a:t>0.314413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r" fontAlgn="ctr">
                        <a:buNone/>
                      </a:pPr>
                      <a:r>
                        <a:rPr lang="en-IN" sz="1100" b="0" i="0" u="none" strike="noStrike">
                          <a:solidFill>
                            <a:srgbClr val="000000"/>
                          </a:solidFill>
                          <a:effectLst/>
                          <a:latin typeface="Calibri" panose="020F0502020204030204" pitchFamily="34" charset="0"/>
                        </a:rPr>
                        <a:t>0.328488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9FC"/>
                    </a:solidFill>
                  </a:tcPr>
                </a:tc>
                <a:tc>
                  <a:txBody>
                    <a:bodyPr/>
                    <a:lstStyle/>
                    <a:p>
                      <a:pPr algn="r" fontAlgn="ctr">
                        <a:buNone/>
                      </a:pPr>
                      <a:r>
                        <a:rPr lang="en-IN" sz="1100" b="0" i="0" u="none" strike="noStrike">
                          <a:solidFill>
                            <a:srgbClr val="000000"/>
                          </a:solidFill>
                          <a:effectLst/>
                          <a:latin typeface="Calibri" panose="020F0502020204030204" pitchFamily="34" charset="0"/>
                        </a:rPr>
                        <a:t>0.302188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3F6"/>
                    </a:solidFill>
                  </a:tcPr>
                </a:tc>
                <a:tc>
                  <a:txBody>
                    <a:bodyPr/>
                    <a:lstStyle/>
                    <a:p>
                      <a:pPr algn="r" fontAlgn="ctr">
                        <a:buNone/>
                      </a:pPr>
                      <a:r>
                        <a:rPr lang="en-IN" sz="1100" b="0" i="0" u="none" strike="noStrike">
                          <a:solidFill>
                            <a:srgbClr val="000000"/>
                          </a:solidFill>
                          <a:effectLst/>
                          <a:latin typeface="Calibri" panose="020F0502020204030204" pitchFamily="34" charset="0"/>
                        </a:rPr>
                        <a:t>0.356997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404664873"/>
                  </a:ext>
                </a:extLst>
              </a:tr>
              <a:tr h="209458">
                <a:tc>
                  <a:txBody>
                    <a:bodyPr/>
                    <a:lstStyle/>
                    <a:p>
                      <a:pPr algn="ctr" fontAlgn="ctr">
                        <a:buNone/>
                      </a:pPr>
                      <a:r>
                        <a:rPr lang="en-IN" sz="1100" b="0" i="0" u="none" strike="noStrike">
                          <a:solidFill>
                            <a:srgbClr val="000000"/>
                          </a:solidFill>
                          <a:effectLst/>
                          <a:latin typeface="Calibri" panose="020F0502020204030204" pitchFamily="34" charset="0"/>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1100" b="0" i="0" u="none" strike="noStrike">
                          <a:solidFill>
                            <a:srgbClr val="000000"/>
                          </a:solidFill>
                          <a:effectLst/>
                          <a:latin typeface="Calibri" panose="020F0502020204030204" pitchFamily="34" charset="0"/>
                        </a:rPr>
                        <a:t>ratio_closed_over_new_granted_cnt_24M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IN" sz="1100" b="0" i="0" u="none" strike="noStrike">
                          <a:solidFill>
                            <a:srgbClr val="000000"/>
                          </a:solidFill>
                          <a:effectLst/>
                          <a:latin typeface="Calibri" panose="020F0502020204030204" pitchFamily="34" charset="0"/>
                        </a:rPr>
                        <a:t>0.331039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r" fontAlgn="ctr">
                        <a:buNone/>
                      </a:pPr>
                      <a:r>
                        <a:rPr lang="en-IN" sz="1100" b="0" i="0" u="none" strike="noStrike">
                          <a:solidFill>
                            <a:srgbClr val="000000"/>
                          </a:solidFill>
                          <a:effectLst/>
                          <a:latin typeface="Calibri" panose="020F0502020204030204" pitchFamily="34" charset="0"/>
                        </a:rPr>
                        <a:t>0.342827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2C8E5"/>
                    </a:solidFill>
                  </a:tcPr>
                </a:tc>
                <a:tc>
                  <a:txBody>
                    <a:bodyPr/>
                    <a:lstStyle/>
                    <a:p>
                      <a:pPr algn="r" fontAlgn="ctr">
                        <a:buNone/>
                      </a:pPr>
                      <a:r>
                        <a:rPr lang="en-IN" sz="1100" b="0" i="0" u="none" strike="noStrike">
                          <a:solidFill>
                            <a:srgbClr val="000000"/>
                          </a:solidFill>
                          <a:effectLst/>
                          <a:latin typeface="Calibri" panose="020F0502020204030204" pitchFamily="34" charset="0"/>
                        </a:rPr>
                        <a:t>0.311580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9FC"/>
                    </a:solidFill>
                  </a:tcPr>
                </a:tc>
                <a:tc>
                  <a:txBody>
                    <a:bodyPr/>
                    <a:lstStyle/>
                    <a:p>
                      <a:pPr algn="r" fontAlgn="ctr">
                        <a:buNone/>
                      </a:pPr>
                      <a:r>
                        <a:rPr lang="en-IN" sz="1100" b="0" i="0" u="none" strike="noStrike">
                          <a:solidFill>
                            <a:srgbClr val="000000"/>
                          </a:solidFill>
                          <a:effectLst/>
                          <a:latin typeface="Calibri" panose="020F0502020204030204" pitchFamily="34" charset="0"/>
                        </a:rPr>
                        <a:t>0.322211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3F6"/>
                    </a:solidFill>
                  </a:tcPr>
                </a:tc>
                <a:tc>
                  <a:txBody>
                    <a:bodyPr/>
                    <a:lstStyle/>
                    <a:p>
                      <a:pPr algn="r" fontAlgn="ctr">
                        <a:buNone/>
                      </a:pPr>
                      <a:r>
                        <a:rPr lang="en-IN" sz="1100" b="0" i="0" u="none" strike="noStrike">
                          <a:solidFill>
                            <a:srgbClr val="000000"/>
                          </a:solidFill>
                          <a:effectLst/>
                          <a:latin typeface="Calibri" panose="020F0502020204030204" pitchFamily="34" charset="0"/>
                        </a:rPr>
                        <a:t>0.312440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r" fontAlgn="ctr">
                        <a:buNone/>
                      </a:pPr>
                      <a:r>
                        <a:rPr lang="en-IN" sz="1100" b="0" i="0" u="none" strike="noStrike">
                          <a:solidFill>
                            <a:srgbClr val="000000"/>
                          </a:solidFill>
                          <a:effectLst/>
                          <a:latin typeface="Calibri" panose="020F0502020204030204" pitchFamily="34" charset="0"/>
                        </a:rPr>
                        <a:t>0.354270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9FC"/>
                    </a:solidFill>
                  </a:tcPr>
                </a:tc>
                <a:extLst>
                  <a:ext uri="{0D108BD9-81ED-4DB2-BD59-A6C34878D82A}">
                    <a16:rowId xmlns:a16="http://schemas.microsoft.com/office/drawing/2014/main" val="3324270462"/>
                  </a:ext>
                </a:extLst>
              </a:tr>
              <a:tr h="209458">
                <a:tc>
                  <a:txBody>
                    <a:bodyPr/>
                    <a:lstStyle/>
                    <a:p>
                      <a:pPr algn="ctr" fontAlgn="ctr">
                        <a:buNone/>
                      </a:pPr>
                      <a:r>
                        <a:rPr lang="en-IN" sz="1100" b="0" i="0" u="none" strike="noStrike">
                          <a:solidFill>
                            <a:srgbClr val="000000"/>
                          </a:solidFill>
                          <a:effectLst/>
                          <a:latin typeface="Calibri" panose="020F0502020204030204" pitchFamily="34" charset="0"/>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1100" b="0" i="0" u="none" strike="noStrike">
                          <a:solidFill>
                            <a:srgbClr val="000000"/>
                          </a:solidFill>
                          <a:effectLst/>
                          <a:latin typeface="Calibri" panose="020F0502020204030204" pitchFamily="34" charset="0"/>
                        </a:rPr>
                        <a:t>ratio_risky_contracts_to_granted_contracts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IN" sz="1100" b="0" i="0" u="none" strike="noStrike">
                          <a:solidFill>
                            <a:srgbClr val="000000"/>
                          </a:solidFill>
                          <a:effectLst/>
                          <a:latin typeface="Calibri" panose="020F0502020204030204" pitchFamily="34" charset="0"/>
                        </a:rPr>
                        <a:t>0.338026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E0F1"/>
                    </a:solidFill>
                  </a:tcPr>
                </a:tc>
                <a:tc>
                  <a:txBody>
                    <a:bodyPr/>
                    <a:lstStyle/>
                    <a:p>
                      <a:pPr algn="r" fontAlgn="ctr">
                        <a:buNone/>
                      </a:pPr>
                      <a:r>
                        <a:rPr lang="en-IN" sz="1100" b="0" i="0" u="none" strike="noStrike">
                          <a:solidFill>
                            <a:srgbClr val="000000"/>
                          </a:solidFill>
                          <a:effectLst/>
                          <a:latin typeface="Calibri" panose="020F0502020204030204" pitchFamily="34" charset="0"/>
                        </a:rPr>
                        <a:t>0.346445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r" fontAlgn="ctr">
                        <a:buNone/>
                      </a:pPr>
                      <a:r>
                        <a:rPr lang="en-IN" sz="1100" b="0" i="0" u="none" strike="noStrike">
                          <a:solidFill>
                            <a:srgbClr val="000000"/>
                          </a:solidFill>
                          <a:effectLst/>
                          <a:latin typeface="Calibri" panose="020F0502020204030204" pitchFamily="34" charset="0"/>
                        </a:rPr>
                        <a:t>0.314921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6F8FD"/>
                    </a:solidFill>
                  </a:tcPr>
                </a:tc>
                <a:tc>
                  <a:txBody>
                    <a:bodyPr/>
                    <a:lstStyle/>
                    <a:p>
                      <a:pPr algn="r" fontAlgn="ctr">
                        <a:buNone/>
                      </a:pPr>
                      <a:r>
                        <a:rPr lang="en-IN" sz="1100" b="0" i="0" u="none" strike="noStrike">
                          <a:solidFill>
                            <a:srgbClr val="000000"/>
                          </a:solidFill>
                          <a:effectLst/>
                          <a:latin typeface="Calibri" panose="020F0502020204030204" pitchFamily="34" charset="0"/>
                        </a:rPr>
                        <a:t>0.330563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BFE"/>
                    </a:solidFill>
                  </a:tcPr>
                </a:tc>
                <a:tc>
                  <a:txBody>
                    <a:bodyPr/>
                    <a:lstStyle/>
                    <a:p>
                      <a:pPr algn="r" fontAlgn="ctr">
                        <a:buNone/>
                      </a:pPr>
                      <a:r>
                        <a:rPr lang="en-IN" sz="1100" b="0" i="0" u="none" strike="noStrike">
                          <a:solidFill>
                            <a:srgbClr val="000000"/>
                          </a:solidFill>
                          <a:effectLst/>
                          <a:latin typeface="Calibri" panose="020F0502020204030204" pitchFamily="34" charset="0"/>
                        </a:rPr>
                        <a:t>0.317198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BEF"/>
                    </a:solidFill>
                  </a:tcPr>
                </a:tc>
                <a:tc>
                  <a:txBody>
                    <a:bodyPr/>
                    <a:lstStyle/>
                    <a:p>
                      <a:pPr algn="r" fontAlgn="ctr">
                        <a:buNone/>
                      </a:pPr>
                      <a:r>
                        <a:rPr lang="en-IN" sz="1100" b="0" i="0" u="none" strike="noStrike">
                          <a:solidFill>
                            <a:srgbClr val="000000"/>
                          </a:solidFill>
                          <a:effectLst/>
                          <a:latin typeface="Calibri" panose="020F0502020204030204" pitchFamily="34" charset="0"/>
                        </a:rPr>
                        <a:t>0.360584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2A6D4"/>
                    </a:solidFill>
                  </a:tcPr>
                </a:tc>
                <a:extLst>
                  <a:ext uri="{0D108BD9-81ED-4DB2-BD59-A6C34878D82A}">
                    <a16:rowId xmlns:a16="http://schemas.microsoft.com/office/drawing/2014/main" val="3907433752"/>
                  </a:ext>
                </a:extLst>
              </a:tr>
              <a:tr h="209458">
                <a:tc>
                  <a:txBody>
                    <a:bodyPr/>
                    <a:lstStyle/>
                    <a:p>
                      <a:pPr algn="ctr" fontAlgn="ctr">
                        <a:buNone/>
                      </a:pPr>
                      <a:r>
                        <a:rPr lang="en-IN" sz="1100" b="0" i="0" u="none" strike="noStrike">
                          <a:solidFill>
                            <a:srgbClr val="000000"/>
                          </a:solidFill>
                          <a:effectLst/>
                          <a:latin typeface="Calibri" panose="020F0502020204030204" pitchFamily="34" charset="0"/>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1100" b="0" i="0" u="none" strike="noStrike">
                          <a:solidFill>
                            <a:srgbClr val="000000"/>
                          </a:solidFill>
                          <a:effectLst/>
                          <a:latin typeface="Calibri" panose="020F0502020204030204" pitchFamily="34" charset="0"/>
                        </a:rPr>
                        <a:t>Short_and_Term_Loans_granted_contracts_cnt_24M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IN" sz="1100" b="0" i="0" u="none" strike="noStrike">
                          <a:solidFill>
                            <a:srgbClr val="000000"/>
                          </a:solidFill>
                          <a:effectLst/>
                          <a:latin typeface="Calibri" panose="020F0502020204030204" pitchFamily="34" charset="0"/>
                        </a:rPr>
                        <a:t>0.339043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DCEF"/>
                    </a:solidFill>
                  </a:tcPr>
                </a:tc>
                <a:tc>
                  <a:txBody>
                    <a:bodyPr/>
                    <a:lstStyle/>
                    <a:p>
                      <a:pPr algn="r" fontAlgn="ctr">
                        <a:buNone/>
                      </a:pPr>
                      <a:r>
                        <a:rPr lang="en-IN" sz="1100" b="0" i="0" u="none" strike="noStrike">
                          <a:solidFill>
                            <a:srgbClr val="000000"/>
                          </a:solidFill>
                          <a:effectLst/>
                          <a:latin typeface="Calibri" panose="020F0502020204030204" pitchFamily="34" charset="0"/>
                        </a:rPr>
                        <a:t>0.340142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6FC"/>
                    </a:solidFill>
                  </a:tcPr>
                </a:tc>
                <a:tc>
                  <a:txBody>
                    <a:bodyPr/>
                    <a:lstStyle/>
                    <a:p>
                      <a:pPr algn="r" fontAlgn="ctr">
                        <a:buNone/>
                      </a:pPr>
                      <a:r>
                        <a:rPr lang="en-IN" sz="1100" b="0" i="0" u="none" strike="noStrike">
                          <a:solidFill>
                            <a:srgbClr val="000000"/>
                          </a:solidFill>
                          <a:effectLst/>
                          <a:latin typeface="Calibri" panose="020F0502020204030204" pitchFamily="34" charset="0"/>
                        </a:rPr>
                        <a:t>0.318627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5EC"/>
                    </a:solidFill>
                  </a:tcPr>
                </a:tc>
                <a:tc>
                  <a:txBody>
                    <a:bodyPr/>
                    <a:lstStyle/>
                    <a:p>
                      <a:pPr algn="r" fontAlgn="ctr">
                        <a:buNone/>
                      </a:pPr>
                      <a:r>
                        <a:rPr lang="en-IN" sz="1100" b="0" i="0" u="none" strike="noStrike">
                          <a:solidFill>
                            <a:srgbClr val="000000"/>
                          </a:solidFill>
                          <a:effectLst/>
                          <a:latin typeface="Calibri" panose="020F0502020204030204" pitchFamily="34" charset="0"/>
                        </a:rPr>
                        <a:t>0.334359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CBE7"/>
                    </a:solidFill>
                  </a:tcPr>
                </a:tc>
                <a:tc>
                  <a:txBody>
                    <a:bodyPr/>
                    <a:lstStyle/>
                    <a:p>
                      <a:pPr algn="r" fontAlgn="ctr">
                        <a:buNone/>
                      </a:pPr>
                      <a:r>
                        <a:rPr lang="en-IN" sz="1100" b="0" i="0" u="none" strike="noStrike">
                          <a:solidFill>
                            <a:srgbClr val="000000"/>
                          </a:solidFill>
                          <a:effectLst/>
                          <a:latin typeface="Calibri" panose="020F0502020204030204" pitchFamily="34" charset="0"/>
                        </a:rPr>
                        <a:t>0.320878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7C0E1"/>
                    </a:solidFill>
                  </a:tcPr>
                </a:tc>
                <a:tc>
                  <a:txBody>
                    <a:bodyPr/>
                    <a:lstStyle/>
                    <a:p>
                      <a:pPr algn="r" fontAlgn="ctr">
                        <a:buNone/>
                      </a:pPr>
                      <a:r>
                        <a:rPr lang="en-IN" sz="1100" b="0" i="0" u="none" strike="noStrike">
                          <a:solidFill>
                            <a:srgbClr val="000000"/>
                          </a:solidFill>
                          <a:effectLst/>
                          <a:latin typeface="Calibri" panose="020F0502020204030204" pitchFamily="34" charset="0"/>
                        </a:rPr>
                        <a:t>0.359714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BBDF"/>
                    </a:solidFill>
                  </a:tcPr>
                </a:tc>
                <a:extLst>
                  <a:ext uri="{0D108BD9-81ED-4DB2-BD59-A6C34878D82A}">
                    <a16:rowId xmlns:a16="http://schemas.microsoft.com/office/drawing/2014/main" val="4090467615"/>
                  </a:ext>
                </a:extLst>
              </a:tr>
              <a:tr h="209458">
                <a:tc>
                  <a:txBody>
                    <a:bodyPr/>
                    <a:lstStyle/>
                    <a:p>
                      <a:pPr algn="ctr" fontAlgn="ctr">
                        <a:buNone/>
                      </a:pPr>
                      <a:r>
                        <a:rPr lang="en-IN" sz="1100" b="0" i="0" u="none" strike="noStrike">
                          <a:solidFill>
                            <a:srgbClr val="000000"/>
                          </a:solidFill>
                          <a:effectLst/>
                          <a:latin typeface="Calibri" panose="020F0502020204030204" pitchFamily="34" charset="0"/>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Calibri" panose="020F0502020204030204" pitchFamily="34" charset="0"/>
                        </a:rPr>
                        <a:t>flg_zero_non_granted_ever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IN" sz="1100" b="0" i="0" u="none" strike="noStrike">
                          <a:solidFill>
                            <a:srgbClr val="000000"/>
                          </a:solidFill>
                          <a:effectLst/>
                          <a:latin typeface="Calibri" panose="020F0502020204030204" pitchFamily="34" charset="0"/>
                        </a:rPr>
                        <a:t>0.342472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CFE9"/>
                    </a:solidFill>
                  </a:tcPr>
                </a:tc>
                <a:tc>
                  <a:txBody>
                    <a:bodyPr/>
                    <a:lstStyle/>
                    <a:p>
                      <a:pPr algn="r" fontAlgn="ctr">
                        <a:buNone/>
                      </a:pPr>
                      <a:r>
                        <a:rPr lang="en-IN" sz="1100" b="0" i="0" u="none" strike="noStrike">
                          <a:solidFill>
                            <a:srgbClr val="000000"/>
                          </a:solidFill>
                          <a:effectLst/>
                          <a:latin typeface="Calibri" panose="020F0502020204030204" pitchFamily="34" charset="0"/>
                        </a:rPr>
                        <a:t>0.341203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4F3"/>
                    </a:solidFill>
                  </a:tcPr>
                </a:tc>
                <a:tc>
                  <a:txBody>
                    <a:bodyPr/>
                    <a:lstStyle/>
                    <a:p>
                      <a:pPr algn="r" fontAlgn="ctr">
                        <a:buNone/>
                      </a:pPr>
                      <a:r>
                        <a:rPr lang="en-IN" sz="1100" b="0" i="0" u="none" strike="noStrike">
                          <a:solidFill>
                            <a:srgbClr val="000000"/>
                          </a:solidFill>
                          <a:effectLst/>
                          <a:latin typeface="Calibri" panose="020F0502020204030204" pitchFamily="34" charset="0"/>
                        </a:rPr>
                        <a:t>0.322166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B5DC"/>
                    </a:solidFill>
                  </a:tcPr>
                </a:tc>
                <a:tc>
                  <a:txBody>
                    <a:bodyPr/>
                    <a:lstStyle/>
                    <a:p>
                      <a:pPr algn="r" fontAlgn="ctr">
                        <a:buNone/>
                      </a:pPr>
                      <a:r>
                        <a:rPr lang="en-IN" sz="1100" b="0" i="0" u="none" strike="noStrike">
                          <a:solidFill>
                            <a:srgbClr val="000000"/>
                          </a:solidFill>
                          <a:effectLst/>
                          <a:latin typeface="Calibri" panose="020F0502020204030204" pitchFamily="34" charset="0"/>
                        </a:rPr>
                        <a:t>0.337560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290C9"/>
                    </a:solidFill>
                  </a:tcPr>
                </a:tc>
                <a:tc>
                  <a:txBody>
                    <a:bodyPr/>
                    <a:lstStyle/>
                    <a:p>
                      <a:pPr algn="r" fontAlgn="ctr">
                        <a:buNone/>
                      </a:pPr>
                      <a:r>
                        <a:rPr lang="en-IN" sz="1100" b="0" i="0" u="none" strike="noStrike">
                          <a:solidFill>
                            <a:srgbClr val="000000"/>
                          </a:solidFill>
                          <a:effectLst/>
                          <a:latin typeface="Calibri" panose="020F0502020204030204" pitchFamily="34" charset="0"/>
                        </a:rPr>
                        <a:t>0.324371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A7D5"/>
                    </a:solidFill>
                  </a:tcPr>
                </a:tc>
                <a:tc>
                  <a:txBody>
                    <a:bodyPr/>
                    <a:lstStyle/>
                    <a:p>
                      <a:pPr algn="r" fontAlgn="ctr">
                        <a:buNone/>
                      </a:pPr>
                      <a:r>
                        <a:rPr lang="en-IN" sz="1100" b="0" i="0" u="none" strike="noStrike">
                          <a:solidFill>
                            <a:srgbClr val="000000"/>
                          </a:solidFill>
                          <a:effectLst/>
                          <a:latin typeface="Calibri" panose="020F0502020204030204" pitchFamily="34" charset="0"/>
                        </a:rPr>
                        <a:t>0.358518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D8ED"/>
                    </a:solidFill>
                  </a:tcPr>
                </a:tc>
                <a:extLst>
                  <a:ext uri="{0D108BD9-81ED-4DB2-BD59-A6C34878D82A}">
                    <a16:rowId xmlns:a16="http://schemas.microsoft.com/office/drawing/2014/main" val="1407176174"/>
                  </a:ext>
                </a:extLst>
              </a:tr>
              <a:tr h="209458">
                <a:tc>
                  <a:txBody>
                    <a:bodyPr/>
                    <a:lstStyle/>
                    <a:p>
                      <a:pPr algn="ctr" fontAlgn="ctr">
                        <a:buNone/>
                      </a:pPr>
                      <a:r>
                        <a:rPr lang="en-IN" sz="1100" b="0" i="0" u="none" strike="noStrike">
                          <a:solidFill>
                            <a:srgbClr val="000000"/>
                          </a:solidFill>
                          <a:effectLst/>
                          <a:latin typeface="Calibri" panose="020F0502020204030204" pitchFamily="34" charset="0"/>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1100" b="0" i="0" u="none" strike="noStrike">
                          <a:solidFill>
                            <a:srgbClr val="000000"/>
                          </a:solidFill>
                          <a:effectLst/>
                          <a:latin typeface="Calibri" panose="020F0502020204030204" pitchFamily="34" charset="0"/>
                        </a:rPr>
                        <a:t>Personal_Loans_granted_contracts_amt_24M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IN" sz="1100" b="0" i="0" u="none" strike="noStrike">
                          <a:solidFill>
                            <a:srgbClr val="000000"/>
                          </a:solidFill>
                          <a:effectLst/>
                          <a:latin typeface="Calibri" panose="020F0502020204030204" pitchFamily="34" charset="0"/>
                        </a:rPr>
                        <a:t>0.355624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9ACE"/>
                    </a:solidFill>
                  </a:tcPr>
                </a:tc>
                <a:tc>
                  <a:txBody>
                    <a:bodyPr/>
                    <a:lstStyle/>
                    <a:p>
                      <a:pPr algn="r" fontAlgn="ctr">
                        <a:buNone/>
                      </a:pPr>
                      <a:r>
                        <a:rPr lang="en-IN" sz="1100" b="0" i="0" u="none" strike="noStrike">
                          <a:solidFill>
                            <a:srgbClr val="000000"/>
                          </a:solidFill>
                          <a:effectLst/>
                          <a:latin typeface="Calibri" panose="020F0502020204030204" pitchFamily="34" charset="0"/>
                        </a:rPr>
                        <a:t>0.341549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DEF0"/>
                    </a:solidFill>
                  </a:tcPr>
                </a:tc>
                <a:tc>
                  <a:txBody>
                    <a:bodyPr/>
                    <a:lstStyle/>
                    <a:p>
                      <a:pPr algn="r" fontAlgn="ctr">
                        <a:buNone/>
                      </a:pPr>
                      <a:r>
                        <a:rPr lang="en-IN" sz="1100" b="0" i="0" u="none" strike="noStrike">
                          <a:solidFill>
                            <a:srgbClr val="000000"/>
                          </a:solidFill>
                          <a:effectLst/>
                          <a:latin typeface="Calibri" panose="020F0502020204030204" pitchFamily="34" charset="0"/>
                        </a:rPr>
                        <a:t>0.323374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6A9D6"/>
                    </a:solidFill>
                  </a:tcPr>
                </a:tc>
                <a:tc>
                  <a:txBody>
                    <a:bodyPr/>
                    <a:lstStyle/>
                    <a:p>
                      <a:pPr algn="r" fontAlgn="ctr">
                        <a:buNone/>
                      </a:pPr>
                      <a:r>
                        <a:rPr lang="en-IN" sz="1100" b="0" i="0" u="none" strike="noStrike">
                          <a:solidFill>
                            <a:srgbClr val="000000"/>
                          </a:solidFill>
                          <a:effectLst/>
                          <a:latin typeface="Calibri" panose="020F0502020204030204" pitchFamily="34" charset="0"/>
                        </a:rPr>
                        <a:t>0.337864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r" fontAlgn="ctr">
                        <a:buNone/>
                      </a:pPr>
                      <a:r>
                        <a:rPr lang="en-IN" sz="1100" b="0" i="0" u="none" strike="noStrike">
                          <a:solidFill>
                            <a:srgbClr val="000000"/>
                          </a:solidFill>
                          <a:effectLst/>
                          <a:latin typeface="Calibri" panose="020F0502020204030204" pitchFamily="34" charset="0"/>
                        </a:rPr>
                        <a:t>0.328411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r" fontAlgn="ctr">
                        <a:buNone/>
                      </a:pPr>
                      <a:r>
                        <a:rPr lang="en-IN" sz="1100" b="0" i="0" u="none" strike="noStrike">
                          <a:solidFill>
                            <a:srgbClr val="000000"/>
                          </a:solidFill>
                          <a:effectLst/>
                          <a:latin typeface="Calibri" panose="020F0502020204030204" pitchFamily="34" charset="0"/>
                        </a:rPr>
                        <a:t>0.353424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8FB"/>
                    </a:solidFill>
                  </a:tcPr>
                </a:tc>
                <a:extLst>
                  <a:ext uri="{0D108BD9-81ED-4DB2-BD59-A6C34878D82A}">
                    <a16:rowId xmlns:a16="http://schemas.microsoft.com/office/drawing/2014/main" val="991171990"/>
                  </a:ext>
                </a:extLst>
              </a:tr>
              <a:tr h="209458">
                <a:tc>
                  <a:txBody>
                    <a:bodyPr/>
                    <a:lstStyle/>
                    <a:p>
                      <a:pPr algn="ctr" fontAlgn="ctr">
                        <a:buNone/>
                      </a:pPr>
                      <a:r>
                        <a:rPr lang="en-IN" sz="1100" b="0" i="0" u="none" strike="noStrike">
                          <a:solidFill>
                            <a:srgbClr val="000000"/>
                          </a:solidFill>
                          <a:effectLst/>
                          <a:latin typeface="Calibri" panose="020F0502020204030204" pitchFamily="34" charset="0"/>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Calibri" panose="020F0502020204030204" pitchFamily="34" charset="0"/>
                        </a:rPr>
                        <a:t>CreditAvgCreditLimit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IN" sz="1100" b="0" i="0" u="none" strike="noStrike">
                          <a:solidFill>
                            <a:srgbClr val="000000"/>
                          </a:solidFill>
                          <a:effectLst/>
                          <a:latin typeface="Calibri" panose="020F0502020204030204" pitchFamily="34" charset="0"/>
                        </a:rPr>
                        <a:t>0.359433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r" fontAlgn="ctr">
                        <a:buNone/>
                      </a:pPr>
                      <a:r>
                        <a:rPr lang="en-IN" sz="1100" b="0" i="0" u="none" strike="noStrike">
                          <a:solidFill>
                            <a:srgbClr val="000000"/>
                          </a:solidFill>
                          <a:effectLst/>
                          <a:latin typeface="Calibri" panose="020F0502020204030204" pitchFamily="34" charset="0"/>
                        </a:rPr>
                        <a:t>0.342540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9CDE8"/>
                    </a:solidFill>
                  </a:tcPr>
                </a:tc>
                <a:tc>
                  <a:txBody>
                    <a:bodyPr/>
                    <a:lstStyle/>
                    <a:p>
                      <a:pPr algn="r" fontAlgn="ctr">
                        <a:buNone/>
                      </a:pPr>
                      <a:r>
                        <a:rPr lang="en-IN" sz="1100" b="0" i="0" u="none" strike="noStrike">
                          <a:solidFill>
                            <a:srgbClr val="000000"/>
                          </a:solidFill>
                          <a:effectLst/>
                          <a:latin typeface="Calibri" panose="020F0502020204030204" pitchFamily="34" charset="0"/>
                        </a:rPr>
                        <a:t>0.324177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CA2D2"/>
                    </a:solidFill>
                  </a:tcPr>
                </a:tc>
                <a:tc>
                  <a:txBody>
                    <a:bodyPr/>
                    <a:lstStyle/>
                    <a:p>
                      <a:pPr algn="r" fontAlgn="ctr">
                        <a:buNone/>
                      </a:pPr>
                      <a:r>
                        <a:rPr lang="en-IN" sz="1100" b="0" i="0" u="none" strike="noStrike">
                          <a:solidFill>
                            <a:srgbClr val="000000"/>
                          </a:solidFill>
                          <a:effectLst/>
                          <a:latin typeface="Calibri" panose="020F0502020204030204" pitchFamily="34" charset="0"/>
                        </a:rPr>
                        <a:t>0.336065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AACD7"/>
                    </a:solidFill>
                  </a:tcPr>
                </a:tc>
                <a:tc>
                  <a:txBody>
                    <a:bodyPr/>
                    <a:lstStyle/>
                    <a:p>
                      <a:pPr algn="r" fontAlgn="ctr">
                        <a:buNone/>
                      </a:pPr>
                      <a:r>
                        <a:rPr lang="en-IN" sz="1100" b="0" i="0" u="none" strike="noStrike">
                          <a:solidFill>
                            <a:srgbClr val="000000"/>
                          </a:solidFill>
                          <a:effectLst/>
                          <a:latin typeface="Calibri" panose="020F0502020204030204" pitchFamily="34" charset="0"/>
                        </a:rPr>
                        <a:t>0.326416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F99CE"/>
                    </a:solidFill>
                  </a:tcPr>
                </a:tc>
                <a:tc>
                  <a:txBody>
                    <a:bodyPr/>
                    <a:lstStyle/>
                    <a:p>
                      <a:pPr algn="r" fontAlgn="ctr">
                        <a:buNone/>
                      </a:pPr>
                      <a:r>
                        <a:rPr lang="en-IN" sz="1100" b="0" i="0" u="none" strike="noStrike">
                          <a:solidFill>
                            <a:srgbClr val="000000"/>
                          </a:solidFill>
                          <a:effectLst/>
                          <a:latin typeface="Calibri" panose="020F0502020204030204" pitchFamily="34" charset="0"/>
                        </a:rPr>
                        <a:t>0.358521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D8ED"/>
                    </a:solidFill>
                  </a:tcPr>
                </a:tc>
                <a:extLst>
                  <a:ext uri="{0D108BD9-81ED-4DB2-BD59-A6C34878D82A}">
                    <a16:rowId xmlns:a16="http://schemas.microsoft.com/office/drawing/2014/main" val="2657487283"/>
                  </a:ext>
                </a:extLst>
              </a:tr>
              <a:tr h="209458">
                <a:tc>
                  <a:txBody>
                    <a:bodyPr/>
                    <a:lstStyle/>
                    <a:p>
                      <a:pPr algn="ctr" fontAlgn="ctr">
                        <a:buNone/>
                      </a:pPr>
                      <a:r>
                        <a:rPr lang="en-IN" sz="1100" b="0" i="0" u="none" strike="noStrike">
                          <a:solidFill>
                            <a:srgbClr val="000000"/>
                          </a:solidFill>
                          <a:effectLst/>
                          <a:latin typeface="Calibri" panose="020F0502020204030204" pitchFamily="34" charset="0"/>
                        </a:rPr>
                        <a:t>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IN" sz="1100" b="0" i="0" u="none" strike="noStrike">
                          <a:solidFill>
                            <a:srgbClr val="000000"/>
                          </a:solidFill>
                          <a:effectLst/>
                          <a:latin typeface="Calibri" panose="020F0502020204030204" pitchFamily="34" charset="0"/>
                        </a:rPr>
                        <a:t>flg_zero_granted_ever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IN" sz="1100" b="0" i="0" u="none" strike="noStrike">
                          <a:solidFill>
                            <a:srgbClr val="000000"/>
                          </a:solidFill>
                          <a:effectLst/>
                          <a:latin typeface="Calibri" panose="020F0502020204030204" pitchFamily="34" charset="0"/>
                        </a:rPr>
                        <a:t>0.357845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491CA"/>
                    </a:solidFill>
                  </a:tcPr>
                </a:tc>
                <a:tc>
                  <a:txBody>
                    <a:bodyPr/>
                    <a:lstStyle/>
                    <a:p>
                      <a:pPr algn="r" fontAlgn="ctr">
                        <a:buNone/>
                      </a:pPr>
                      <a:r>
                        <a:rPr lang="en-IN" sz="1100" b="0" i="0" u="none" strike="noStrike">
                          <a:solidFill>
                            <a:srgbClr val="000000"/>
                          </a:solidFill>
                          <a:effectLst/>
                          <a:latin typeface="Calibri" panose="020F0502020204030204" pitchFamily="34" charset="0"/>
                        </a:rPr>
                        <a:t>0.339760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r" fontAlgn="ctr">
                        <a:buNone/>
                      </a:pPr>
                      <a:r>
                        <a:rPr lang="en-IN" sz="1100" b="0" i="0" u="none" strike="noStrike">
                          <a:solidFill>
                            <a:srgbClr val="000000"/>
                          </a:solidFill>
                          <a:effectLst/>
                          <a:latin typeface="Calibri" panose="020F0502020204030204" pitchFamily="34" charset="0"/>
                        </a:rPr>
                        <a:t>0.326708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r" fontAlgn="ctr">
                        <a:buNone/>
                      </a:pPr>
                      <a:r>
                        <a:rPr lang="en-IN" sz="1100" b="0" i="0" u="none" strike="noStrike">
                          <a:solidFill>
                            <a:srgbClr val="000000"/>
                          </a:solidFill>
                          <a:effectLst/>
                          <a:latin typeface="Calibri" panose="020F0502020204030204" pitchFamily="34" charset="0"/>
                        </a:rPr>
                        <a:t>0.336757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89FD1"/>
                    </a:solidFill>
                  </a:tcPr>
                </a:tc>
                <a:tc>
                  <a:txBody>
                    <a:bodyPr/>
                    <a:lstStyle/>
                    <a:p>
                      <a:pPr algn="r" fontAlgn="ctr">
                        <a:buNone/>
                      </a:pPr>
                      <a:r>
                        <a:rPr lang="en-IN" sz="1100" b="0" i="0" u="none" strike="noStrike">
                          <a:solidFill>
                            <a:srgbClr val="000000"/>
                          </a:solidFill>
                          <a:effectLst/>
                          <a:latin typeface="Calibri" panose="020F0502020204030204" pitchFamily="34" charset="0"/>
                        </a:rPr>
                        <a:t>0.322506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B5DC"/>
                    </a:solidFill>
                  </a:tcPr>
                </a:tc>
                <a:tc>
                  <a:txBody>
                    <a:bodyPr/>
                    <a:lstStyle/>
                    <a:p>
                      <a:pPr algn="r" fontAlgn="ctr">
                        <a:buNone/>
                      </a:pPr>
                      <a:r>
                        <a:rPr lang="en-IN" sz="1100" b="0" i="0" u="none" strike="noStrike">
                          <a:solidFill>
                            <a:srgbClr val="000000"/>
                          </a:solidFill>
                          <a:effectLst/>
                          <a:latin typeface="Calibri" panose="020F0502020204030204" pitchFamily="34" charset="0"/>
                        </a:rPr>
                        <a:t>0.361731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2532459743"/>
                  </a:ext>
                </a:extLst>
              </a:tr>
            </a:tbl>
          </a:graphicData>
        </a:graphic>
      </p:graphicFrame>
    </p:spTree>
    <p:extLst>
      <p:ext uri="{BB962C8B-B14F-4D97-AF65-F5344CB8AC3E}">
        <p14:creationId xmlns:p14="http://schemas.microsoft.com/office/powerpoint/2010/main" val="3428591970"/>
      </p:ext>
    </p:extLst>
  </p:cSld>
  <p:clrMapOvr>
    <a:masterClrMapping/>
  </p:clrMapOvr>
</p:sld>
</file>

<file path=ppt/theme/theme1.xml><?xml version="1.0" encoding="utf-8"?>
<a:theme xmlns:a="http://schemas.openxmlformats.org/drawingml/2006/main" name="1_Office Theme">
  <a:themeElements>
    <a:clrScheme name="Tonik">
      <a:dk1>
        <a:sysClr val="windowText" lastClr="000000"/>
      </a:dk1>
      <a:lt1>
        <a:sysClr val="window" lastClr="FFFFFF"/>
      </a:lt1>
      <a:dk2>
        <a:srgbClr val="44546A"/>
      </a:dk2>
      <a:lt2>
        <a:srgbClr val="E7E6E6"/>
      </a:lt2>
      <a:accent1>
        <a:srgbClr val="785AFF"/>
      </a:accent1>
      <a:accent2>
        <a:srgbClr val="F7F2A4"/>
      </a:accent2>
      <a:accent3>
        <a:srgbClr val="FFCCD6"/>
      </a:accent3>
      <a:accent4>
        <a:srgbClr val="C9ECFF"/>
      </a:accent4>
      <a:accent5>
        <a:srgbClr val="C7F3C6"/>
      </a:accent5>
      <a:accent6>
        <a:srgbClr val="D3C9FF"/>
      </a:accent6>
      <a:hlink>
        <a:srgbClr val="785AFF"/>
      </a:hlink>
      <a:folHlink>
        <a:srgbClr val="785AFF"/>
      </a:folHlink>
    </a:clrScheme>
    <a:fontScheme name="Tonik">
      <a:majorFont>
        <a:latin typeface="Univers LT"/>
        <a:ea typeface=""/>
        <a:cs typeface=""/>
      </a:majorFont>
      <a:minorFont>
        <a:latin typeface="Univers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DB PRESENTATION Tenod Portfolio" id="{19DCB347-E421-4AE0-8790-A5E8FE2205FF}" vid="{8CDB839D-8AEE-47C5-B92E-E375D2778C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AD7889757FC44E93109D08D7AA6A62" ma:contentTypeVersion="13" ma:contentTypeDescription="Create a new document." ma:contentTypeScope="" ma:versionID="deb71a09d728c2faba7631bc6d0be1d3">
  <xsd:schema xmlns:xsd="http://www.w3.org/2001/XMLSchema" xmlns:xs="http://www.w3.org/2001/XMLSchema" xmlns:p="http://schemas.microsoft.com/office/2006/metadata/properties" xmlns:ns1="http://schemas.microsoft.com/sharepoint/v3" xmlns:ns3="5f4996b1-2601-4576-adaf-c7aabee466f2" targetNamespace="http://schemas.microsoft.com/office/2006/metadata/properties" ma:root="true" ma:fieldsID="841e5d354e1a072eca560d4c0bde8673" ns1:_="" ns3:_="">
    <xsd:import namespace="http://schemas.microsoft.com/sharepoint/v3"/>
    <xsd:import namespace="5f4996b1-2601-4576-adaf-c7aabee466f2"/>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1:_ip_UnifiedCompliancePolicyProperties" minOccurs="0"/>
                <xsd:element ref="ns1:_ip_UnifiedCompliancePolicyUIAction" minOccurs="0"/>
                <xsd:element ref="ns3:MediaServiceSystem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4996b1-2601-4576-adaf-c7aabee466f2"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activity xmlns="5f4996b1-2601-4576-adaf-c7aabee466f2"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AE64A5-76AB-4ED2-BD1A-729890E31CB5}">
  <ds:schemaRefs>
    <ds:schemaRef ds:uri="5f4996b1-2601-4576-adaf-c7aabee466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A561477-A367-44A2-9842-F370308751D3}">
  <ds:schemaRefs>
    <ds:schemaRef ds:uri="http://purl.org/dc/elements/1.1/"/>
    <ds:schemaRef ds:uri="http://schemas.openxmlformats.org/package/2006/metadata/core-properties"/>
    <ds:schemaRef ds:uri="http://schemas.microsoft.com/office/2006/documentManagement/types"/>
    <ds:schemaRef ds:uri="http://www.w3.org/XML/1998/namespace"/>
    <ds:schemaRef ds:uri="http://schemas.microsoft.com/sharepoint/v3"/>
    <ds:schemaRef ds:uri="http://purl.org/dc/terms/"/>
    <ds:schemaRef ds:uri="http://schemas.microsoft.com/office/infopath/2007/PartnerControls"/>
    <ds:schemaRef ds:uri="5f4996b1-2601-4576-adaf-c7aabee466f2"/>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C95ABE1-8186-4152-9C04-9081474248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11746</Words>
  <Application>Microsoft Office PowerPoint</Application>
  <PresentationFormat>Widescreen</PresentationFormat>
  <Paragraphs>2783</Paragraphs>
  <Slides>80</Slides>
  <Notes>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80</vt:i4>
      </vt:variant>
    </vt:vector>
  </HeadingPairs>
  <TitlesOfParts>
    <vt:vector size="94" baseType="lpstr">
      <vt:lpstr>Aptos</vt:lpstr>
      <vt:lpstr>Aptos Narrow</vt:lpstr>
      <vt:lpstr>Arial</vt:lpstr>
      <vt:lpstr>Arial,Sans-Serif</vt:lpstr>
      <vt:lpstr>Calibri</vt:lpstr>
      <vt:lpstr>Consolas</vt:lpstr>
      <vt:lpstr>Menlo</vt:lpstr>
      <vt:lpstr>Segoe UI</vt:lpstr>
      <vt:lpstr>Univers</vt:lpstr>
      <vt:lpstr>Univers LT</vt:lpstr>
      <vt:lpstr>Univers LT (body)</vt:lpstr>
      <vt:lpstr>Univers LT (body)</vt:lpstr>
      <vt:lpstr>Wingdings</vt:lpstr>
      <vt:lpstr>1_Office Theme</vt:lpstr>
      <vt:lpstr>CASH Alpha CIC Model</vt:lpstr>
      <vt:lpstr>Architecture Overview of TDB’s Risk Scorecards</vt:lpstr>
      <vt:lpstr>Cash Loan CIC Scorecard</vt:lpstr>
      <vt:lpstr>PowerPoint Presentation</vt:lpstr>
      <vt:lpstr>PowerPoint Presentation</vt:lpstr>
      <vt:lpstr>SHAP (13 feat) </vt:lpstr>
      <vt:lpstr>Feature Description </vt:lpstr>
      <vt:lpstr>PowerPoint Presentation</vt:lpstr>
      <vt:lpstr>PowerPoint Presentation</vt:lpstr>
      <vt:lpstr>PowerPoint Presentation</vt:lpstr>
      <vt:lpstr>PowerPoint Presentation</vt:lpstr>
      <vt:lpstr>PowerPoint Presentation</vt:lpstr>
      <vt:lpstr>PowerPoint Presentation</vt:lpstr>
      <vt:lpstr>  </vt:lpstr>
      <vt:lpstr>Feature Evaluation Analysis (13 features)</vt:lpstr>
      <vt:lpstr>Rank# 1: max_age_all_contracts_snapshot (1 / 6) -  Performance in Train vs Test  &lt;Disbursed&gt;</vt:lpstr>
      <vt:lpstr>Rank# 1:  max_age_all_contracts_snapshot (2 / 6) - Histogram  &lt;Disbursed&gt;</vt:lpstr>
      <vt:lpstr>Rank# 1: max_age_all_contracts_snapshot (2 / 6) - Feature Statistics Analysis &lt;Disbursed&gt;​</vt:lpstr>
      <vt:lpstr>Rank# 1: max_age_all_contracts_snapshot (4 / 6) - MoM Feature Distribution &lt;Applied&gt;​</vt:lpstr>
      <vt:lpstr>Rank# 1: max_age_all_contracts_snapshot (5 / 6) - MoM Feature Distribution &lt;Applied&gt; &lt;User Type wise&gt; ​</vt:lpstr>
      <vt:lpstr>Rank# 1: max_age_all_contracts_snapshot (6 / 6) - Feature CSI Analysis &lt;Applied&gt;​</vt:lpstr>
      <vt:lpstr>Rank# 2: ratio_overdue_contracts_to_granted_contracts (1 / 6) -  Performance in Train vs Test  &lt;Disbursed&gt;</vt:lpstr>
      <vt:lpstr>Rank# 2 ratio_overdue_contracts_to_granted_contracts (2 / 6) - Histogram  &lt;Disbursed&gt;</vt:lpstr>
      <vt:lpstr>Rank# 2: ratio_overdue_contracts_to_granted_contracts(3 / 6) - Feature Statistics Analysis &lt;Disbursed&gt;​</vt:lpstr>
      <vt:lpstr>Rank# 2: ratio_overdue_contracts_to_granted_contracts(4 / 6) - MoM Feature Distribution &lt;Applied&gt;​</vt:lpstr>
      <vt:lpstr>Rank# 2: ratio_overdue_contracts_to_granted_contracts (5 / 6) - MoM Feature Distribution &lt;Applied&gt; &lt;User Type wise&gt; ​</vt:lpstr>
      <vt:lpstr>Rank# 2: ratio_overdue_contracts_to_granted_contracts(6 / 6) - Feature CSI Analysis &lt;Applied&gt;​</vt:lpstr>
      <vt:lpstr>Rank# 3: ScoreRange(1 / 5) -   Performance in Train vs Test  &lt;Disbursed&gt; </vt:lpstr>
      <vt:lpstr>Rank# 3: ScoreRange(2 / 5) - Feature Statistics Analysis &lt;Disbursed&gt;​</vt:lpstr>
      <vt:lpstr>Rank# 3: ScoreRange (3 / 5) - MoM Feature Distribution &lt;Applied&gt;​</vt:lpstr>
      <vt:lpstr>Rank# 3: ScoreRange (4 / 5) - MoM Feature Distribution &lt;Applied&gt; &lt;User Type wise&gt;​</vt:lpstr>
      <vt:lpstr>Rank# 3: ScoreRange (4 / 5) - MoM Feature Distribution &lt;Applied&gt; &lt;User Type wise&gt;​</vt:lpstr>
      <vt:lpstr>Rank# 3: ScoreRange(5 / 5) - Feature CSI Analysis &lt;Applied&gt;​</vt:lpstr>
      <vt:lpstr>Rank# 4: ln_loan_level_user_type (1 / 4) -  Performance in Train vs Test  &lt;Disbursed&gt; </vt:lpstr>
      <vt:lpstr>Rank# 4: ln_loan_level_user_type (2 / 4) - Feature Statistics Analysis &lt;Disbursed&gt;​</vt:lpstr>
      <vt:lpstr>Rank# 4: ln_loan_level_user_type (3 / 4) - MoM Feature Distribution &lt;Applied&gt;​</vt:lpstr>
      <vt:lpstr>Rank# 4: ln_loan_level_user_type (4 / 4) - Feature CSI Analysis &lt;Applied&gt;​</vt:lpstr>
      <vt:lpstr>Rank# 5: has_ever_been_overdue (1 / 5) -  Performance in Train vs Test  &lt;Disbursed&gt;</vt:lpstr>
      <vt:lpstr>Rank# 5: has_ever_been_overdue (2 / 5) - Feature Statistics Analysis &lt;Disbursed&gt;​</vt:lpstr>
      <vt:lpstr>Rank# 5: has_ever_been_overdue (3 / 5) - MoM Feature Distribution &lt;Applied&gt;​</vt:lpstr>
      <vt:lpstr>Rank# 5: has_ever_been_overdue (4 / 5) - MoM Feature Distribution &lt;Applied&gt; &lt;User Type wise&gt;​</vt:lpstr>
      <vt:lpstr>Rank# 5: has_ever_been_overdue (5 / 5) - Feature CSI Analysis &lt;Applied&gt;​</vt:lpstr>
      <vt:lpstr>Rank# 6: latest_granted_contract_overdue_flag (1 / 4) -  Performance in Train vs Test  &lt;Disbursed&gt;</vt:lpstr>
      <vt:lpstr>Rank# 6: latest_granted_contract_overdue_flag (2 /4) - Feature Statistics Analysis &lt;Disbursed&gt;​</vt:lpstr>
      <vt:lpstr>Rank# 6: latest_granted_contract_overdue_flag (3 / 4) - MoM Feature Distribution &lt;Applied&gt;​</vt:lpstr>
      <vt:lpstr>Rank# 6: latest_granted_contract_overdue_flag (4 / 4) - Feature CSI Analysis &lt;Applied&gt;​</vt:lpstr>
      <vt:lpstr>Rank# 7: ratio_closed_over_new_granted_cnt_24M (1 / 5) -  Performance in Train vs Test  &lt;Disbursed&gt;</vt:lpstr>
      <vt:lpstr>Rank# 7: ratio_closed_over_new_granted_cnt_24M (2 / 5) - Histogram &lt;Disbursed&gt;</vt:lpstr>
      <vt:lpstr>Rank# 7: ratio_closed_over_new_granted_cnt_24M (3 / 5) - Feature Statistics Analysis &lt;Disbursed&gt;​ </vt:lpstr>
      <vt:lpstr>Rank# 7: ratio_closed_over_new_granted_cnt_24M (4 / 5) - MoM Feature Distribution &lt;Applied&gt;​</vt:lpstr>
      <vt:lpstr>Rank# 7: ratio_closed_over_new_granted_cnt_24M (5 / 5) - Feature CSI Analysis &lt;Applied&gt;​</vt:lpstr>
      <vt:lpstr>Rank# 8: ratio_risky_contracts_to_granted_contracts(1 / 5) -  Performance in Train vs Test  &lt;Disbursed&gt;</vt:lpstr>
      <vt:lpstr>Rank# 8: ratio_risky_contracts_to_granted_contracts (2 / 5) - Histogram &lt;Disbursed&gt;</vt:lpstr>
      <vt:lpstr>Rank# 8: ratio_risky_contracts_to_granted_contracts(3 / 5) - Feature Statistics Analysis &lt;Disbursed&gt;​ </vt:lpstr>
      <vt:lpstr>Rank# 8: ratio_risky_contracts_to_granted_contracts(4 / 5) - MoM Feature Distribution &lt;Applied&gt;​</vt:lpstr>
      <vt:lpstr>Rank# 8: ratio_risky_contracts_to_granted_contracts(5 / 5) - Feature CSI Analysis &lt;Applied&gt;​</vt:lpstr>
      <vt:lpstr>Rank# 9: Short_and_Term_Loans_granted_contracts_cnt_24M (1 / 4) -  Performance in Train vs Test  &lt;Disbursed&gt;</vt:lpstr>
      <vt:lpstr>Rank# 9 : Short_and_Term_Loans_granted_contracts_cnt_24M (2 / 5) – Histogram &lt;Disbursed&gt;</vt:lpstr>
      <vt:lpstr>Rank# 9: Short_and_Term_Loans_granted_contracts_cnt_24M (3 / 5) - Feature Statistics Analysis &lt;Disbursed&gt;​</vt:lpstr>
      <vt:lpstr>Rank# 9: Short_and_Term_Loans_granted_contracts_cnt_24M (4 / 5) - MoM Feature Distribution &lt;Applied&gt;​</vt:lpstr>
      <vt:lpstr>Rank# 9: Short_and_Term_Loans_granted_contracts_cnt_24M (5 / 5) - Feature CSI Analysis &lt;Applied&gt;​</vt:lpstr>
      <vt:lpstr>Rank# 10: flg_zero_non_granted_ever(1 / 4) -  Performance in Train vs Test  &lt;Disbursed&gt;</vt:lpstr>
      <vt:lpstr>Rank# 10: flg_zero_non_granted_ever(2 / 4) - Feature Statistics Analysis &lt;Disbursed&gt;​</vt:lpstr>
      <vt:lpstr>Rank# 10:  flg_zero_non_granted_ever(3 / 4) - MoM Feature Distribution &lt;Applied&gt;​</vt:lpstr>
      <vt:lpstr>Rank# 10: flg_zero_non_granted_ever(4 / 4) - Feature CSI Analysis &lt;Applied&gt;​</vt:lpstr>
      <vt:lpstr>Rank# 11: Personal_Loans_granted_contracts_amt_24M (1 / 5) -  Performance in Train vs Test  &lt;Disbursed&gt;</vt:lpstr>
      <vt:lpstr>Rank# 11:  Personal_Loans_granted_contracts_amt_24M (2 / 5) – Histogram &lt;Disbursed&gt;</vt:lpstr>
      <vt:lpstr>Rank# 11: Personal_Loans_granted_contracts_amt_24M (3 / 5) - Feature Statistics Analysis &lt;Disbursed&gt;​</vt:lpstr>
      <vt:lpstr>Rank# 11: Personal_Loans_granted_contracts_amt_24M(4 / 5) - MoM Feature Distribution &lt;Applied&gt;​</vt:lpstr>
      <vt:lpstr>Rank# 11: Personal_Loans_granted_contracts_amt_24M(5 / 5) - Feature CSI Analysis &lt;Applied&gt;​</vt:lpstr>
      <vt:lpstr>Rank# 12: CreditAvgCreditLimit ( 1 / 5) -  Performance in Train vs Test  &lt;Disbursed&gt;</vt:lpstr>
      <vt:lpstr>Rank# 12 : CreditAvgCreditLimit (2 / 5) – Histogram &lt;Disbursed&gt;</vt:lpstr>
      <vt:lpstr>Rank# 12: CreditAvgCreditLimit(3 / 5) - Feature Statistics Analysis &lt;Disbursed&gt;​</vt:lpstr>
      <vt:lpstr>Rank# 12: CreditAvgCreditLimit(4 / 5) - MoM Feature Distribution &lt;Applied&gt;​</vt:lpstr>
      <vt:lpstr>Rank# 12: CreditAvgCreditLimit (5 / 5) - Feature CSI Analysis &lt;Applied&gt;​</vt:lpstr>
      <vt:lpstr>Rank# 13: flg_zero_granted_ever (1 / 4) -  Performance in Train vs Test  &lt;Disbursed&gt;</vt:lpstr>
      <vt:lpstr>Rank# 13: flg_zero_granted_ever (2 / 4) - Feature Statistics Analysis &lt;Disbursed&gt;​</vt:lpstr>
      <vt:lpstr>Rank# 13: flg_zero_granted_ever (3 / 4) - MoM Feature Distribution &lt;Applied&gt;​</vt:lpstr>
      <vt:lpstr>Rank# 13: flg_zero_granted_ever (4 / 4) - Feature CSI Analysis &lt;Applied&gt;​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Sowndarya</dc:creator>
  <cp:lastModifiedBy>Pradeepa P</cp:lastModifiedBy>
  <cp:revision>1</cp:revision>
  <dcterms:created xsi:type="dcterms:W3CDTF">2025-07-18T09:07:38Z</dcterms:created>
  <dcterms:modified xsi:type="dcterms:W3CDTF">2025-09-08T10:08:40Z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0x0101005BAD7889757FC44E93109D08D7AA6A62</vt:lpwstr>
  </property>
</Properties>
</file>